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6858000" cy="9144000"/>
  <p:embeddedFontLst>
    <p:embeddedFont>
      <p:font typeface="Alegreya" charset="1" panose="00000500000000000000"/>
      <p:regular r:id="rId16"/>
    </p:embeddedFont>
    <p:embeddedFont>
      <p:font typeface="Lato" charset="1" panose="020F0502020204030203"/>
      <p:regular r:id="rId17"/>
    </p:embeddedFont>
    <p:embeddedFont>
      <p:font typeface="Aegean Breeze" charset="1" panose="00000500000000000000"/>
      <p:regular r:id="rId18"/>
    </p:embeddedFont>
    <p:embeddedFont>
      <p:font typeface="Alef" charset="1" panose="00000500000000000000"/>
      <p:regular r:id="rId19"/>
    </p:embeddedFont>
    <p:embeddedFont>
      <p:font typeface="Canva Sans" charset="1" panose="020B0503030501040103"/>
      <p:regular r:id="rId20"/>
    </p:embeddedFont>
    <p:embeddedFont>
      <p:font typeface="Aesthetic color" charset="1" panose="00000500000000000000"/>
      <p:regular r:id="rId2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jpe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6.png" Type="http://schemas.openxmlformats.org/officeDocument/2006/relationships/image"/><Relationship Id="rId6" Target="../media/image7.svg" Type="http://schemas.openxmlformats.org/officeDocument/2006/relationships/image"/><Relationship Id="rId7" Target="../media/image8.jpeg" Type="http://schemas.openxmlformats.org/officeDocument/2006/relationships/image"/><Relationship Id="rId8" Target="../media/image9.png" Type="http://schemas.openxmlformats.org/officeDocument/2006/relationships/image"/><Relationship Id="rId9" Target="../media/image10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jpeg" Type="http://schemas.openxmlformats.org/officeDocument/2006/relationships/image"/><Relationship Id="rId11" Target="../media/image17.jpeg" Type="http://schemas.openxmlformats.org/officeDocument/2006/relationships/image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3.jpeg" Type="http://schemas.openxmlformats.org/officeDocument/2006/relationships/image"/><Relationship Id="rId8" Target="../media/image14.jpeg" Type="http://schemas.openxmlformats.org/officeDocument/2006/relationships/image"/><Relationship Id="rId9" Target="../media/image15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jpeg" Type="http://schemas.openxmlformats.org/officeDocument/2006/relationships/image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1.png" Type="http://schemas.openxmlformats.org/officeDocument/2006/relationships/image"/><Relationship Id="rId6" Target="../media/image12.svg" Type="http://schemas.openxmlformats.org/officeDocument/2006/relationships/image"/><Relationship Id="rId7" Target="../media/image18.jpeg" Type="http://schemas.openxmlformats.org/officeDocument/2006/relationships/image"/><Relationship Id="rId8" Target="../media/image19.jpeg" Type="http://schemas.openxmlformats.org/officeDocument/2006/relationships/image"/><Relationship Id="rId9" Target="../media/image20.jpe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1.png" Type="http://schemas.openxmlformats.org/officeDocument/2006/relationships/image"/><Relationship Id="rId4" Target="../media/image22.jpeg" Type="http://schemas.openxmlformats.org/officeDocument/2006/relationships/image"/><Relationship Id="rId5" Target="../media/image23.jpe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9.jpeg" Type="http://schemas.openxmlformats.org/officeDocument/2006/relationships/image"/><Relationship Id="rId11" Target="../media/image30.jpeg" Type="http://schemas.openxmlformats.org/officeDocument/2006/relationships/image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24.jpeg" Type="http://schemas.openxmlformats.org/officeDocument/2006/relationships/image"/><Relationship Id="rId6" Target="../media/image25.jpeg" Type="http://schemas.openxmlformats.org/officeDocument/2006/relationships/image"/><Relationship Id="rId7" Target="../media/image26.jpeg" Type="http://schemas.openxmlformats.org/officeDocument/2006/relationships/image"/><Relationship Id="rId8" Target="../media/image27.jpeg" Type="http://schemas.openxmlformats.org/officeDocument/2006/relationships/image"/><Relationship Id="rId9" Target="../media/image28.jpe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1.jpeg" Type="http://schemas.openxmlformats.org/officeDocument/2006/relationships/image"/><Relationship Id="rId6" Target="../media/image9.png" Type="http://schemas.openxmlformats.org/officeDocument/2006/relationships/image"/><Relationship Id="rId7" Target="../media/image10.sv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jpe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32.jpeg" Type="http://schemas.openxmlformats.org/officeDocument/2006/relationships/image"/><Relationship Id="rId6" Target="../media/VAGYT4IF2Vw.mp4" Type="http://schemas.openxmlformats.org/officeDocument/2006/relationships/video"/><Relationship Id="rId7" Target="../media/VAGYT4IF2Vw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525187" y="493423"/>
            <a:ext cx="9300153" cy="9300153"/>
          </a:xfrm>
          <a:custGeom>
            <a:avLst/>
            <a:gdLst/>
            <a:ahLst/>
            <a:cxnLst/>
            <a:rect r="r" b="b" t="t" l="l"/>
            <a:pathLst>
              <a:path h="9300153" w="9300153">
                <a:moveTo>
                  <a:pt x="0" y="0"/>
                </a:moveTo>
                <a:lnTo>
                  <a:pt x="9300153" y="0"/>
                </a:lnTo>
                <a:lnTo>
                  <a:pt x="9300153" y="9300154"/>
                </a:lnTo>
                <a:lnTo>
                  <a:pt x="0" y="930015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65300" y="1933536"/>
            <a:ext cx="6419927" cy="641992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20934" r="0" b="-57058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1176362" y="1772974"/>
            <a:ext cx="8324856" cy="4808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449"/>
              </a:lnSpc>
            </a:pPr>
            <a:r>
              <a:rPr lang="en-US" sz="9174">
                <a:solidFill>
                  <a:srgbClr val="FFFFFF"/>
                </a:solidFill>
                <a:latin typeface="Alegreya"/>
                <a:ea typeface="Alegreya"/>
                <a:cs typeface="Alegreya"/>
                <a:sym typeface="Alegreya"/>
              </a:rPr>
              <a:t>KITCHEN INVENTORY MONITORING SYSYTEM</a:t>
            </a:r>
          </a:p>
        </p:txBody>
      </p:sp>
      <p:sp>
        <p:nvSpPr>
          <p:cNvPr name="AutoShape 6" id="6"/>
          <p:cNvSpPr/>
          <p:nvPr/>
        </p:nvSpPr>
        <p:spPr>
          <a:xfrm flipV="true">
            <a:off x="-223380" y="9037988"/>
            <a:ext cx="13398643" cy="220312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7" id="7"/>
          <p:cNvSpPr txBox="true"/>
          <p:nvPr/>
        </p:nvSpPr>
        <p:spPr>
          <a:xfrm rot="0">
            <a:off x="13505695" y="8980838"/>
            <a:ext cx="3729437" cy="4978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>
              <a:lnSpc>
                <a:spcPts val="4060"/>
              </a:lnSpc>
            </a:pPr>
            <a:r>
              <a:rPr lang="en-US" sz="29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 DECEMBER 2024</a:t>
            </a:r>
          </a:p>
        </p:txBody>
      </p:sp>
      <p:sp>
        <p:nvSpPr>
          <p:cNvPr name="AutoShape 8" id="8"/>
          <p:cNvSpPr/>
          <p:nvPr/>
        </p:nvSpPr>
        <p:spPr>
          <a:xfrm>
            <a:off x="9763917" y="1014412"/>
            <a:ext cx="1426494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TextBox 9" id="9"/>
          <p:cNvSpPr txBox="true"/>
          <p:nvPr/>
        </p:nvSpPr>
        <p:spPr>
          <a:xfrm rot="0">
            <a:off x="1176362" y="7000274"/>
            <a:ext cx="4484727" cy="18055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88"/>
              </a:lnSpc>
            </a:pPr>
            <a:r>
              <a:rPr lang="en-US" sz="4400">
                <a:solidFill>
                  <a:srgbClr val="FFFFFF"/>
                </a:solidFill>
                <a:latin typeface="Aegean Breeze"/>
                <a:ea typeface="Aegean Breeze"/>
                <a:cs typeface="Aegean Breeze"/>
                <a:sym typeface="Aegean Breeze"/>
              </a:rPr>
              <a:t>Index No : AS2021926  </a:t>
            </a:r>
          </a:p>
          <a:p>
            <a:pPr algn="l">
              <a:lnSpc>
                <a:spcPts val="4488"/>
              </a:lnSpc>
            </a:pPr>
            <a:r>
              <a:rPr lang="en-US" sz="4400">
                <a:solidFill>
                  <a:srgbClr val="FFFFFF"/>
                </a:solidFill>
                <a:latin typeface="Aegean Breeze"/>
                <a:ea typeface="Aegean Breeze"/>
                <a:cs typeface="Aegean Breeze"/>
                <a:sym typeface="Aegean Breeze"/>
              </a:rPr>
              <a:t>Name : N.L.M.ARACHCHI</a:t>
            </a:r>
          </a:p>
          <a:p>
            <a:pPr algn="l">
              <a:lnSpc>
                <a:spcPts val="4488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000000">
                <a:alpha val="100000"/>
              </a:srgbClr>
            </a:gs>
            <a:gs pos="100000">
              <a:srgbClr val="737373">
                <a:alpha val="100000"/>
              </a:srgbClr>
            </a:gs>
          </a:gsLst>
          <a:lin ang="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499379" y="1498879"/>
            <a:ext cx="7289242" cy="7289242"/>
          </a:xfrm>
          <a:custGeom>
            <a:avLst/>
            <a:gdLst/>
            <a:ahLst/>
            <a:cxnLst/>
            <a:rect r="r" b="b" t="t" l="l"/>
            <a:pathLst>
              <a:path h="7289242" w="7289242">
                <a:moveTo>
                  <a:pt x="0" y="0"/>
                </a:moveTo>
                <a:lnTo>
                  <a:pt x="7289242" y="0"/>
                </a:lnTo>
                <a:lnTo>
                  <a:pt x="7289242" y="7289242"/>
                </a:lnTo>
                <a:lnTo>
                  <a:pt x="0" y="728924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415980" y="4096154"/>
            <a:ext cx="11456041" cy="2085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67"/>
              </a:lnSpc>
            </a:pPr>
            <a:r>
              <a:rPr lang="en-US" sz="15199">
                <a:solidFill>
                  <a:srgbClr val="FFFFFF"/>
                </a:solidFill>
                <a:latin typeface="Aesthetic color"/>
                <a:ea typeface="Aesthetic color"/>
                <a:cs typeface="Aesthetic color"/>
                <a:sym typeface="Aesthetic color"/>
              </a:rPr>
              <a:t>Thank You</a:t>
            </a:r>
          </a:p>
        </p:txBody>
      </p:sp>
      <p:sp>
        <p:nvSpPr>
          <p:cNvPr name="AutoShape 4" id="4"/>
          <p:cNvSpPr/>
          <p:nvPr/>
        </p:nvSpPr>
        <p:spPr>
          <a:xfrm>
            <a:off x="-223380" y="9258300"/>
            <a:ext cx="15310302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  <p:sp>
        <p:nvSpPr>
          <p:cNvPr name="AutoShape 5" id="5"/>
          <p:cNvSpPr/>
          <p:nvPr/>
        </p:nvSpPr>
        <p:spPr>
          <a:xfrm>
            <a:off x="9763917" y="1014412"/>
            <a:ext cx="14264946" cy="0"/>
          </a:xfrm>
          <a:prstGeom prst="line">
            <a:avLst/>
          </a:prstGeom>
          <a:ln cap="flat" w="28575">
            <a:solidFill>
              <a:srgbClr val="FFFFFF"/>
            </a:soli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130" y="9316594"/>
            <a:ext cx="18404260" cy="1940813"/>
          </a:xfrm>
          <a:custGeom>
            <a:avLst/>
            <a:gdLst/>
            <a:ahLst/>
            <a:cxnLst/>
            <a:rect r="r" b="b" t="t" l="l"/>
            <a:pathLst>
              <a:path h="1940813" w="18404260">
                <a:moveTo>
                  <a:pt x="0" y="0"/>
                </a:moveTo>
                <a:lnTo>
                  <a:pt x="18404260" y="0"/>
                </a:lnTo>
                <a:lnTo>
                  <a:pt x="18404260" y="1940812"/>
                </a:lnTo>
                <a:lnTo>
                  <a:pt x="0" y="194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036585">
            <a:off x="10611710" y="1638118"/>
            <a:ext cx="8091914" cy="4045957"/>
          </a:xfrm>
          <a:custGeom>
            <a:avLst/>
            <a:gdLst/>
            <a:ahLst/>
            <a:cxnLst/>
            <a:rect r="r" b="b" t="t" l="l"/>
            <a:pathLst>
              <a:path h="4045957" w="8091914">
                <a:moveTo>
                  <a:pt x="0" y="0"/>
                </a:moveTo>
                <a:lnTo>
                  <a:pt x="8091914" y="0"/>
                </a:lnTo>
                <a:lnTo>
                  <a:pt x="8091914" y="4045957"/>
                </a:lnTo>
                <a:lnTo>
                  <a:pt x="0" y="404595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2609498" y="-995838"/>
            <a:ext cx="6915291" cy="6915291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0" t="-13265" r="0" b="-64512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028700" y="576220"/>
            <a:ext cx="906317" cy="215868"/>
          </a:xfrm>
          <a:custGeom>
            <a:avLst/>
            <a:gdLst/>
            <a:ahLst/>
            <a:cxnLst/>
            <a:rect r="r" b="b" t="t" l="l"/>
            <a:pathLst>
              <a:path h="215868" w="906317">
                <a:moveTo>
                  <a:pt x="0" y="0"/>
                </a:moveTo>
                <a:lnTo>
                  <a:pt x="906317" y="0"/>
                </a:lnTo>
                <a:lnTo>
                  <a:pt x="906317" y="215868"/>
                </a:lnTo>
                <a:lnTo>
                  <a:pt x="0" y="21586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82596" y="1387277"/>
            <a:ext cx="10432031" cy="19880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476"/>
              </a:lnSpc>
            </a:pPr>
            <a:r>
              <a:rPr lang="en-US" sz="8900">
                <a:solidFill>
                  <a:srgbClr val="252525"/>
                </a:solidFill>
                <a:latin typeface="Alef"/>
                <a:ea typeface="Alef"/>
                <a:cs typeface="Alef"/>
                <a:sym typeface="Alef"/>
              </a:rPr>
              <a:t>Why I choose this project idea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36492" y="3442021"/>
            <a:ext cx="11760993" cy="5431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400"/>
              </a:lnSpc>
            </a:pPr>
            <a:r>
              <a:rPr lang="en-US" sz="270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I chose this project because it addresses a practical problem in everyday life—managing kitchen inventory efficiently. With busy schedules, it's easy to lose track of stock levels, leading to wastage or last-minute shortages. This system provides a smart, automated solution to monitor inventory in real-time, notify users of low stock, and even suggest offers from supermarkets. It combines my knowledge of IoT, programming, and hardware to create a useful, innovative application that aligns with modern smart home trends.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18" r="0" b="-1082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91309" y="884716"/>
            <a:ext cx="10105381" cy="79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8"/>
              </a:lnSpc>
            </a:pPr>
            <a:r>
              <a:rPr lang="en-US" sz="6700">
                <a:solidFill>
                  <a:srgbClr val="252525"/>
                </a:solidFill>
                <a:latin typeface="Alef"/>
                <a:ea typeface="Alef"/>
                <a:cs typeface="Alef"/>
                <a:sym typeface="Alef"/>
              </a:rPr>
              <a:t>Components Used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9258300"/>
            <a:ext cx="18404260" cy="1940813"/>
          </a:xfrm>
          <a:custGeom>
            <a:avLst/>
            <a:gdLst/>
            <a:ahLst/>
            <a:cxnLst/>
            <a:rect r="r" b="b" t="t" l="l"/>
            <a:pathLst>
              <a:path h="1940813" w="18404260">
                <a:moveTo>
                  <a:pt x="0" y="0"/>
                </a:moveTo>
                <a:lnTo>
                  <a:pt x="18404260" y="0"/>
                </a:lnTo>
                <a:lnTo>
                  <a:pt x="18404260" y="1940813"/>
                </a:lnTo>
                <a:lnTo>
                  <a:pt x="0" y="1940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-7831187" y="656116"/>
            <a:ext cx="11759491" cy="0"/>
          </a:xfrm>
          <a:prstGeom prst="line">
            <a:avLst/>
          </a:prstGeom>
          <a:ln cap="flat" w="38100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prstDash val="solid"/>
            <a:headEnd type="oval" len="lg" w="lg"/>
            <a:tailEnd type="oval" len="lg" w="lg"/>
          </a:ln>
        </p:spPr>
      </p:sp>
      <p:grpSp>
        <p:nvGrpSpPr>
          <p:cNvPr name="Group 6" id="6"/>
          <p:cNvGrpSpPr/>
          <p:nvPr/>
        </p:nvGrpSpPr>
        <p:grpSpPr>
          <a:xfrm rot="0">
            <a:off x="420457" y="1028700"/>
            <a:ext cx="3329114" cy="3329114"/>
            <a:chOff x="0" y="0"/>
            <a:chExt cx="4438818" cy="4438818"/>
          </a:xfrm>
        </p:grpSpPr>
        <p:sp>
          <p:nvSpPr>
            <p:cNvPr name="Freeform 7" id="7"/>
            <p:cNvSpPr/>
            <p:nvPr/>
          </p:nvSpPr>
          <p:spPr>
            <a:xfrm flipH="true" flipV="true" rot="5400000">
              <a:off x="1109705" y="1109705"/>
              <a:ext cx="4438818" cy="2219409"/>
            </a:xfrm>
            <a:custGeom>
              <a:avLst/>
              <a:gdLst/>
              <a:ahLst/>
              <a:cxnLst/>
              <a:rect r="r" b="b" t="t" l="l"/>
              <a:pathLst>
                <a:path h="2219409" w="4438818">
                  <a:moveTo>
                    <a:pt x="4438818" y="2219409"/>
                  </a:moveTo>
                  <a:lnTo>
                    <a:pt x="0" y="2219409"/>
                  </a:lnTo>
                  <a:lnTo>
                    <a:pt x="0" y="0"/>
                  </a:lnTo>
                  <a:lnTo>
                    <a:pt x="4438818" y="0"/>
                  </a:lnTo>
                  <a:lnTo>
                    <a:pt x="4438818" y="2219409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8" id="8"/>
            <p:cNvSpPr/>
            <p:nvPr/>
          </p:nvSpPr>
          <p:spPr>
            <a:xfrm flipH="false" flipV="false" rot="5400000">
              <a:off x="-1109705" y="1109705"/>
              <a:ext cx="4438818" cy="2219409"/>
            </a:xfrm>
            <a:custGeom>
              <a:avLst/>
              <a:gdLst/>
              <a:ahLst/>
              <a:cxnLst/>
              <a:rect r="r" b="b" t="t" l="l"/>
              <a:pathLst>
                <a:path h="2219409" w="4438818">
                  <a:moveTo>
                    <a:pt x="0" y="0"/>
                  </a:moveTo>
                  <a:lnTo>
                    <a:pt x="4438819" y="0"/>
                  </a:lnTo>
                  <a:lnTo>
                    <a:pt x="4438819" y="2219409"/>
                  </a:lnTo>
                  <a:lnTo>
                    <a:pt x="0" y="2219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3112783" y="4745238"/>
            <a:ext cx="3329114" cy="3329114"/>
            <a:chOff x="0" y="0"/>
            <a:chExt cx="4438818" cy="4438818"/>
          </a:xfrm>
        </p:grpSpPr>
        <p:sp>
          <p:nvSpPr>
            <p:cNvPr name="Freeform 10" id="10"/>
            <p:cNvSpPr/>
            <p:nvPr/>
          </p:nvSpPr>
          <p:spPr>
            <a:xfrm flipH="true" flipV="true" rot="5400000">
              <a:off x="1109705" y="1109705"/>
              <a:ext cx="4438818" cy="2219409"/>
            </a:xfrm>
            <a:custGeom>
              <a:avLst/>
              <a:gdLst/>
              <a:ahLst/>
              <a:cxnLst/>
              <a:rect r="r" b="b" t="t" l="l"/>
              <a:pathLst>
                <a:path h="2219409" w="4438818">
                  <a:moveTo>
                    <a:pt x="4438818" y="2219409"/>
                  </a:moveTo>
                  <a:lnTo>
                    <a:pt x="0" y="2219409"/>
                  </a:lnTo>
                  <a:lnTo>
                    <a:pt x="0" y="0"/>
                  </a:lnTo>
                  <a:lnTo>
                    <a:pt x="4438818" y="0"/>
                  </a:lnTo>
                  <a:lnTo>
                    <a:pt x="4438818" y="2219409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5400000">
              <a:off x="-1109705" y="1109705"/>
              <a:ext cx="4438818" cy="2219409"/>
            </a:xfrm>
            <a:custGeom>
              <a:avLst/>
              <a:gdLst/>
              <a:ahLst/>
              <a:cxnLst/>
              <a:rect r="r" b="b" t="t" l="l"/>
              <a:pathLst>
                <a:path h="2219409" w="4438818">
                  <a:moveTo>
                    <a:pt x="0" y="0"/>
                  </a:moveTo>
                  <a:lnTo>
                    <a:pt x="4438819" y="0"/>
                  </a:lnTo>
                  <a:lnTo>
                    <a:pt x="4438819" y="2219409"/>
                  </a:lnTo>
                  <a:lnTo>
                    <a:pt x="0" y="2219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7175322" y="1920610"/>
            <a:ext cx="3329114" cy="3329114"/>
            <a:chOff x="0" y="0"/>
            <a:chExt cx="4438818" cy="4438818"/>
          </a:xfrm>
        </p:grpSpPr>
        <p:sp>
          <p:nvSpPr>
            <p:cNvPr name="Freeform 13" id="13"/>
            <p:cNvSpPr/>
            <p:nvPr/>
          </p:nvSpPr>
          <p:spPr>
            <a:xfrm flipH="true" flipV="true" rot="5400000">
              <a:off x="1109705" y="1109705"/>
              <a:ext cx="4438818" cy="2219409"/>
            </a:xfrm>
            <a:custGeom>
              <a:avLst/>
              <a:gdLst/>
              <a:ahLst/>
              <a:cxnLst/>
              <a:rect r="r" b="b" t="t" l="l"/>
              <a:pathLst>
                <a:path h="2219409" w="4438818">
                  <a:moveTo>
                    <a:pt x="4438818" y="2219409"/>
                  </a:moveTo>
                  <a:lnTo>
                    <a:pt x="0" y="2219409"/>
                  </a:lnTo>
                  <a:lnTo>
                    <a:pt x="0" y="0"/>
                  </a:lnTo>
                  <a:lnTo>
                    <a:pt x="4438818" y="0"/>
                  </a:lnTo>
                  <a:lnTo>
                    <a:pt x="4438818" y="2219409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5400000">
              <a:off x="-1109705" y="1109705"/>
              <a:ext cx="4438818" cy="2219409"/>
            </a:xfrm>
            <a:custGeom>
              <a:avLst/>
              <a:gdLst/>
              <a:ahLst/>
              <a:cxnLst/>
              <a:rect r="r" b="b" t="t" l="l"/>
              <a:pathLst>
                <a:path h="2219409" w="4438818">
                  <a:moveTo>
                    <a:pt x="0" y="0"/>
                  </a:moveTo>
                  <a:lnTo>
                    <a:pt x="4438819" y="0"/>
                  </a:lnTo>
                  <a:lnTo>
                    <a:pt x="4438819" y="2219409"/>
                  </a:lnTo>
                  <a:lnTo>
                    <a:pt x="0" y="2219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1242298" y="4745238"/>
            <a:ext cx="3329114" cy="3329114"/>
            <a:chOff x="0" y="0"/>
            <a:chExt cx="4438818" cy="4438818"/>
          </a:xfrm>
        </p:grpSpPr>
        <p:sp>
          <p:nvSpPr>
            <p:cNvPr name="Freeform 16" id="16"/>
            <p:cNvSpPr/>
            <p:nvPr/>
          </p:nvSpPr>
          <p:spPr>
            <a:xfrm flipH="true" flipV="true" rot="5400000">
              <a:off x="1109705" y="1109705"/>
              <a:ext cx="4438818" cy="2219409"/>
            </a:xfrm>
            <a:custGeom>
              <a:avLst/>
              <a:gdLst/>
              <a:ahLst/>
              <a:cxnLst/>
              <a:rect r="r" b="b" t="t" l="l"/>
              <a:pathLst>
                <a:path h="2219409" w="4438818">
                  <a:moveTo>
                    <a:pt x="4438818" y="2219409"/>
                  </a:moveTo>
                  <a:lnTo>
                    <a:pt x="0" y="2219409"/>
                  </a:lnTo>
                  <a:lnTo>
                    <a:pt x="0" y="0"/>
                  </a:lnTo>
                  <a:lnTo>
                    <a:pt x="4438818" y="0"/>
                  </a:lnTo>
                  <a:lnTo>
                    <a:pt x="4438818" y="2219409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5400000">
              <a:off x="-1109705" y="1109705"/>
              <a:ext cx="4438818" cy="2219409"/>
            </a:xfrm>
            <a:custGeom>
              <a:avLst/>
              <a:gdLst/>
              <a:ahLst/>
              <a:cxnLst/>
              <a:rect r="r" b="b" t="t" l="l"/>
              <a:pathLst>
                <a:path h="2219409" w="4438818">
                  <a:moveTo>
                    <a:pt x="0" y="0"/>
                  </a:moveTo>
                  <a:lnTo>
                    <a:pt x="4438819" y="0"/>
                  </a:lnTo>
                  <a:lnTo>
                    <a:pt x="4438819" y="2219409"/>
                  </a:lnTo>
                  <a:lnTo>
                    <a:pt x="0" y="2219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13930186" y="749048"/>
            <a:ext cx="3329114" cy="3329114"/>
            <a:chOff x="0" y="0"/>
            <a:chExt cx="4438818" cy="4438818"/>
          </a:xfrm>
        </p:grpSpPr>
        <p:sp>
          <p:nvSpPr>
            <p:cNvPr name="Freeform 19" id="19"/>
            <p:cNvSpPr/>
            <p:nvPr/>
          </p:nvSpPr>
          <p:spPr>
            <a:xfrm flipH="true" flipV="true" rot="5400000">
              <a:off x="1109705" y="1109705"/>
              <a:ext cx="4438818" cy="2219409"/>
            </a:xfrm>
            <a:custGeom>
              <a:avLst/>
              <a:gdLst/>
              <a:ahLst/>
              <a:cxnLst/>
              <a:rect r="r" b="b" t="t" l="l"/>
              <a:pathLst>
                <a:path h="2219409" w="4438818">
                  <a:moveTo>
                    <a:pt x="4438818" y="2219409"/>
                  </a:moveTo>
                  <a:lnTo>
                    <a:pt x="0" y="2219409"/>
                  </a:lnTo>
                  <a:lnTo>
                    <a:pt x="0" y="0"/>
                  </a:lnTo>
                  <a:lnTo>
                    <a:pt x="4438818" y="0"/>
                  </a:lnTo>
                  <a:lnTo>
                    <a:pt x="4438818" y="2219409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5400000">
              <a:off x="-1109705" y="1109705"/>
              <a:ext cx="4438818" cy="2219409"/>
            </a:xfrm>
            <a:custGeom>
              <a:avLst/>
              <a:gdLst/>
              <a:ahLst/>
              <a:cxnLst/>
              <a:rect r="r" b="b" t="t" l="l"/>
              <a:pathLst>
                <a:path h="2219409" w="4438818">
                  <a:moveTo>
                    <a:pt x="0" y="0"/>
                  </a:moveTo>
                  <a:lnTo>
                    <a:pt x="4438819" y="0"/>
                  </a:lnTo>
                  <a:lnTo>
                    <a:pt x="4438819" y="2219409"/>
                  </a:lnTo>
                  <a:lnTo>
                    <a:pt x="0" y="2219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644739" y="1252981"/>
            <a:ext cx="2880551" cy="2880551"/>
            <a:chOff x="0" y="0"/>
            <a:chExt cx="812800" cy="812800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12405" t="0" r="-20504" b="-77213"/>
              </a:stretch>
            </a:blipFill>
          </p:spPr>
        </p:sp>
      </p:grpSp>
      <p:grpSp>
        <p:nvGrpSpPr>
          <p:cNvPr name="Group 23" id="23"/>
          <p:cNvGrpSpPr/>
          <p:nvPr/>
        </p:nvGrpSpPr>
        <p:grpSpPr>
          <a:xfrm rot="0">
            <a:off x="3360421" y="4992876"/>
            <a:ext cx="2833838" cy="2833838"/>
            <a:chOff x="0" y="0"/>
            <a:chExt cx="812800" cy="8128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20140" t="-9552" r="-26393" b="-347"/>
              </a:stretch>
            </a:blipFill>
          </p:spPr>
        </p:sp>
      </p:grpSp>
      <p:grpSp>
        <p:nvGrpSpPr>
          <p:cNvPr name="Group 25" id="25"/>
          <p:cNvGrpSpPr/>
          <p:nvPr/>
        </p:nvGrpSpPr>
        <p:grpSpPr>
          <a:xfrm rot="0">
            <a:off x="11483017" y="4985956"/>
            <a:ext cx="2847677" cy="2847677"/>
            <a:chOff x="0" y="0"/>
            <a:chExt cx="812800" cy="812800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-5431" t="-11234" r="-50164" b="-5461"/>
              </a:stretch>
            </a:blipFill>
          </p:spPr>
        </p:sp>
      </p:grpSp>
      <p:grpSp>
        <p:nvGrpSpPr>
          <p:cNvPr name="Group 27" id="27"/>
          <p:cNvGrpSpPr/>
          <p:nvPr/>
        </p:nvGrpSpPr>
        <p:grpSpPr>
          <a:xfrm rot="0">
            <a:off x="7422959" y="2168248"/>
            <a:ext cx="2833838" cy="2833838"/>
            <a:chOff x="0" y="0"/>
            <a:chExt cx="812800" cy="81280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101774" t="-32132" r="-42442" b="-51030"/>
              </a:stretch>
            </a:blipFill>
          </p:spPr>
        </p:sp>
      </p:grpSp>
      <p:grpSp>
        <p:nvGrpSpPr>
          <p:cNvPr name="Group 29" id="29"/>
          <p:cNvGrpSpPr/>
          <p:nvPr/>
        </p:nvGrpSpPr>
        <p:grpSpPr>
          <a:xfrm rot="-5400000">
            <a:off x="14177824" y="996685"/>
            <a:ext cx="2833838" cy="2833838"/>
            <a:chOff x="0" y="0"/>
            <a:chExt cx="812800" cy="81280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1"/>
              <a:stretch>
                <a:fillRect l="0" t="-16666" r="0" b="-16666"/>
              </a:stretch>
            </a:blipFill>
          </p:spPr>
        </p:sp>
      </p:grpSp>
      <p:sp>
        <p:nvSpPr>
          <p:cNvPr name="TextBox 31" id="31"/>
          <p:cNvSpPr txBox="true"/>
          <p:nvPr/>
        </p:nvSpPr>
        <p:spPr>
          <a:xfrm rot="0">
            <a:off x="1137162" y="4299181"/>
            <a:ext cx="2167414" cy="64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252525"/>
                </a:solidFill>
                <a:latin typeface="Aesthetic color"/>
                <a:ea typeface="Aesthetic color"/>
                <a:cs typeface="Aesthetic color"/>
                <a:sym typeface="Aesthetic color"/>
              </a:rPr>
              <a:t>LCD Screen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3360421" y="8135904"/>
            <a:ext cx="3226237" cy="64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252525"/>
                </a:solidFill>
                <a:latin typeface="Aesthetic color"/>
                <a:ea typeface="Aesthetic color"/>
                <a:cs typeface="Aesthetic color"/>
                <a:sym typeface="Aesthetic color"/>
              </a:rPr>
              <a:t>Ultrasonic Sensor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911505" y="5611674"/>
            <a:ext cx="2345293" cy="64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252525"/>
                </a:solidFill>
                <a:latin typeface="Aesthetic color"/>
                <a:ea typeface="Aesthetic color"/>
                <a:cs typeface="Aesthetic color"/>
                <a:sym typeface="Aesthetic color"/>
              </a:rPr>
              <a:t>Servo Motor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14571412" y="4098191"/>
            <a:ext cx="2566869" cy="64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252525"/>
                </a:solidFill>
                <a:latin typeface="Aesthetic color"/>
                <a:ea typeface="Aesthetic color"/>
                <a:cs typeface="Aesthetic color"/>
                <a:sym typeface="Aesthetic color"/>
              </a:rPr>
              <a:t>ESP 32 Board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10552182" y="8135904"/>
            <a:ext cx="4650819" cy="64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252525"/>
                </a:solidFill>
                <a:latin typeface="Aesthetic color"/>
                <a:ea typeface="Aesthetic color"/>
                <a:cs typeface="Aesthetic color"/>
                <a:sym typeface="Aesthetic color"/>
              </a:rPr>
              <a:t>Automatic Opening Gate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2400" y="9410700"/>
            <a:ext cx="18404260" cy="1940813"/>
          </a:xfrm>
          <a:custGeom>
            <a:avLst/>
            <a:gdLst/>
            <a:ahLst/>
            <a:cxnLst/>
            <a:rect r="r" b="b" t="t" l="l"/>
            <a:pathLst>
              <a:path h="1940813" w="18404260">
                <a:moveTo>
                  <a:pt x="0" y="0"/>
                </a:moveTo>
                <a:lnTo>
                  <a:pt x="18404260" y="0"/>
                </a:lnTo>
                <a:lnTo>
                  <a:pt x="18404260" y="1940813"/>
                </a:lnTo>
                <a:lnTo>
                  <a:pt x="0" y="194081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56947" y="2250618"/>
            <a:ext cx="3329114" cy="3329114"/>
            <a:chOff x="0" y="0"/>
            <a:chExt cx="4438818" cy="4438818"/>
          </a:xfrm>
        </p:grpSpPr>
        <p:sp>
          <p:nvSpPr>
            <p:cNvPr name="Freeform 5" id="5"/>
            <p:cNvSpPr/>
            <p:nvPr/>
          </p:nvSpPr>
          <p:spPr>
            <a:xfrm flipH="true" flipV="true" rot="5400000">
              <a:off x="1109705" y="1109705"/>
              <a:ext cx="4438818" cy="2219409"/>
            </a:xfrm>
            <a:custGeom>
              <a:avLst/>
              <a:gdLst/>
              <a:ahLst/>
              <a:cxnLst/>
              <a:rect r="r" b="b" t="t" l="l"/>
              <a:pathLst>
                <a:path h="2219409" w="4438818">
                  <a:moveTo>
                    <a:pt x="4438818" y="2219409"/>
                  </a:moveTo>
                  <a:lnTo>
                    <a:pt x="0" y="2219409"/>
                  </a:lnTo>
                  <a:lnTo>
                    <a:pt x="0" y="0"/>
                  </a:lnTo>
                  <a:lnTo>
                    <a:pt x="4438818" y="0"/>
                  </a:lnTo>
                  <a:lnTo>
                    <a:pt x="4438818" y="2219409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6" id="6"/>
            <p:cNvSpPr/>
            <p:nvPr/>
          </p:nvSpPr>
          <p:spPr>
            <a:xfrm flipH="false" flipV="false" rot="5400000">
              <a:off x="-1109705" y="1109705"/>
              <a:ext cx="4438818" cy="2219409"/>
            </a:xfrm>
            <a:custGeom>
              <a:avLst/>
              <a:gdLst/>
              <a:ahLst/>
              <a:cxnLst/>
              <a:rect r="r" b="b" t="t" l="l"/>
              <a:pathLst>
                <a:path h="2219409" w="4438818">
                  <a:moveTo>
                    <a:pt x="0" y="0"/>
                  </a:moveTo>
                  <a:lnTo>
                    <a:pt x="4438819" y="0"/>
                  </a:lnTo>
                  <a:lnTo>
                    <a:pt x="4438819" y="2219409"/>
                  </a:lnTo>
                  <a:lnTo>
                    <a:pt x="0" y="2219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688951" y="4809522"/>
            <a:ext cx="3329114" cy="3329114"/>
            <a:chOff x="0" y="0"/>
            <a:chExt cx="4438818" cy="4438818"/>
          </a:xfrm>
        </p:grpSpPr>
        <p:sp>
          <p:nvSpPr>
            <p:cNvPr name="Freeform 8" id="8"/>
            <p:cNvSpPr/>
            <p:nvPr/>
          </p:nvSpPr>
          <p:spPr>
            <a:xfrm flipH="true" flipV="true" rot="5400000">
              <a:off x="1109705" y="1109705"/>
              <a:ext cx="4438818" cy="2219409"/>
            </a:xfrm>
            <a:custGeom>
              <a:avLst/>
              <a:gdLst/>
              <a:ahLst/>
              <a:cxnLst/>
              <a:rect r="r" b="b" t="t" l="l"/>
              <a:pathLst>
                <a:path h="2219409" w="4438818">
                  <a:moveTo>
                    <a:pt x="4438818" y="2219409"/>
                  </a:moveTo>
                  <a:lnTo>
                    <a:pt x="0" y="2219409"/>
                  </a:lnTo>
                  <a:lnTo>
                    <a:pt x="0" y="0"/>
                  </a:lnTo>
                  <a:lnTo>
                    <a:pt x="4438818" y="0"/>
                  </a:lnTo>
                  <a:lnTo>
                    <a:pt x="4438818" y="2219409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5400000">
              <a:off x="-1109705" y="1109705"/>
              <a:ext cx="4438818" cy="2219409"/>
            </a:xfrm>
            <a:custGeom>
              <a:avLst/>
              <a:gdLst/>
              <a:ahLst/>
              <a:cxnLst/>
              <a:rect r="r" b="b" t="t" l="l"/>
              <a:pathLst>
                <a:path h="2219409" w="4438818">
                  <a:moveTo>
                    <a:pt x="0" y="0"/>
                  </a:moveTo>
                  <a:lnTo>
                    <a:pt x="4438819" y="0"/>
                  </a:lnTo>
                  <a:lnTo>
                    <a:pt x="4438819" y="2219409"/>
                  </a:lnTo>
                  <a:lnTo>
                    <a:pt x="0" y="2219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85723" y="2011215"/>
            <a:ext cx="3329114" cy="3329114"/>
            <a:chOff x="0" y="0"/>
            <a:chExt cx="4438818" cy="4438818"/>
          </a:xfrm>
        </p:grpSpPr>
        <p:sp>
          <p:nvSpPr>
            <p:cNvPr name="Freeform 11" id="11"/>
            <p:cNvSpPr/>
            <p:nvPr/>
          </p:nvSpPr>
          <p:spPr>
            <a:xfrm flipH="true" flipV="true" rot="5400000">
              <a:off x="1109705" y="1109705"/>
              <a:ext cx="4438818" cy="2219409"/>
            </a:xfrm>
            <a:custGeom>
              <a:avLst/>
              <a:gdLst/>
              <a:ahLst/>
              <a:cxnLst/>
              <a:rect r="r" b="b" t="t" l="l"/>
              <a:pathLst>
                <a:path h="2219409" w="4438818">
                  <a:moveTo>
                    <a:pt x="4438818" y="2219409"/>
                  </a:moveTo>
                  <a:lnTo>
                    <a:pt x="0" y="2219409"/>
                  </a:lnTo>
                  <a:lnTo>
                    <a:pt x="0" y="0"/>
                  </a:lnTo>
                  <a:lnTo>
                    <a:pt x="4438818" y="0"/>
                  </a:lnTo>
                  <a:lnTo>
                    <a:pt x="4438818" y="2219409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5400000">
              <a:off x="-1109705" y="1109705"/>
              <a:ext cx="4438818" cy="2219409"/>
            </a:xfrm>
            <a:custGeom>
              <a:avLst/>
              <a:gdLst/>
              <a:ahLst/>
              <a:cxnLst/>
              <a:rect r="r" b="b" t="t" l="l"/>
              <a:pathLst>
                <a:path h="2219409" w="4438818">
                  <a:moveTo>
                    <a:pt x="0" y="0"/>
                  </a:moveTo>
                  <a:lnTo>
                    <a:pt x="4438819" y="0"/>
                  </a:lnTo>
                  <a:lnTo>
                    <a:pt x="4438819" y="2219409"/>
                  </a:lnTo>
                  <a:lnTo>
                    <a:pt x="0" y="2219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4064345" y="4552673"/>
            <a:ext cx="3329114" cy="3329114"/>
            <a:chOff x="0" y="0"/>
            <a:chExt cx="4438818" cy="4438818"/>
          </a:xfrm>
        </p:grpSpPr>
        <p:sp>
          <p:nvSpPr>
            <p:cNvPr name="Freeform 14" id="14"/>
            <p:cNvSpPr/>
            <p:nvPr/>
          </p:nvSpPr>
          <p:spPr>
            <a:xfrm flipH="true" flipV="true" rot="5400000">
              <a:off x="1109705" y="1109705"/>
              <a:ext cx="4438818" cy="2219409"/>
            </a:xfrm>
            <a:custGeom>
              <a:avLst/>
              <a:gdLst/>
              <a:ahLst/>
              <a:cxnLst/>
              <a:rect r="r" b="b" t="t" l="l"/>
              <a:pathLst>
                <a:path h="2219409" w="4438818">
                  <a:moveTo>
                    <a:pt x="4438818" y="2219409"/>
                  </a:moveTo>
                  <a:lnTo>
                    <a:pt x="0" y="2219409"/>
                  </a:lnTo>
                  <a:lnTo>
                    <a:pt x="0" y="0"/>
                  </a:lnTo>
                  <a:lnTo>
                    <a:pt x="4438818" y="0"/>
                  </a:lnTo>
                  <a:lnTo>
                    <a:pt x="4438818" y="2219409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5400000">
              <a:off x="-1109705" y="1109705"/>
              <a:ext cx="4438818" cy="2219409"/>
            </a:xfrm>
            <a:custGeom>
              <a:avLst/>
              <a:gdLst/>
              <a:ahLst/>
              <a:cxnLst/>
              <a:rect r="r" b="b" t="t" l="l"/>
              <a:pathLst>
                <a:path h="2219409" w="4438818">
                  <a:moveTo>
                    <a:pt x="0" y="0"/>
                  </a:moveTo>
                  <a:lnTo>
                    <a:pt x="4438819" y="0"/>
                  </a:lnTo>
                  <a:lnTo>
                    <a:pt x="4438819" y="2219409"/>
                  </a:lnTo>
                  <a:lnTo>
                    <a:pt x="0" y="221940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425126" y="2250618"/>
            <a:ext cx="2850308" cy="2850308"/>
            <a:chOff x="0" y="0"/>
            <a:chExt cx="812800" cy="8128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7"/>
              <a:stretch>
                <a:fillRect l="-22449" t="-71926" r="-51115" b="-59492"/>
              </a:stretch>
            </a:blipFill>
          </p:spPr>
        </p:sp>
      </p:grpSp>
      <p:grpSp>
        <p:nvGrpSpPr>
          <p:cNvPr name="Group 18" id="18"/>
          <p:cNvGrpSpPr/>
          <p:nvPr/>
        </p:nvGrpSpPr>
        <p:grpSpPr>
          <a:xfrm rot="0">
            <a:off x="9950237" y="2490021"/>
            <a:ext cx="2850308" cy="2850308"/>
            <a:chOff x="0" y="0"/>
            <a:chExt cx="812800" cy="81280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8"/>
              <a:stretch>
                <a:fillRect l="-12951" t="-51203" r="-35227" b="-46368"/>
              </a:stretch>
            </a:blipFill>
          </p:spPr>
        </p:sp>
      </p:grpSp>
      <p:grpSp>
        <p:nvGrpSpPr>
          <p:cNvPr name="Group 20" id="20"/>
          <p:cNvGrpSpPr/>
          <p:nvPr/>
        </p:nvGrpSpPr>
        <p:grpSpPr>
          <a:xfrm rot="0">
            <a:off x="14303748" y="4792076"/>
            <a:ext cx="2850308" cy="2850308"/>
            <a:chOff x="0" y="0"/>
            <a:chExt cx="812800" cy="812800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9"/>
              <a:stretch>
                <a:fillRect l="0" t="-33071" r="0" b="-261"/>
              </a:stretch>
            </a:blipFill>
          </p:spPr>
        </p:sp>
      </p:grpSp>
      <p:grpSp>
        <p:nvGrpSpPr>
          <p:cNvPr name="Group 22" id="22"/>
          <p:cNvGrpSpPr/>
          <p:nvPr/>
        </p:nvGrpSpPr>
        <p:grpSpPr>
          <a:xfrm rot="0">
            <a:off x="5925564" y="5100926"/>
            <a:ext cx="2850308" cy="2850308"/>
            <a:chOff x="0" y="0"/>
            <a:chExt cx="812800" cy="81280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10"/>
              <a:stretch>
                <a:fillRect l="-22449" t="-75379" r="-39614" b="-40704"/>
              </a:stretch>
            </a:blipFill>
          </p:spPr>
        </p:sp>
      </p:grpSp>
      <p:sp>
        <p:nvSpPr>
          <p:cNvPr name="TextBox 24" id="24"/>
          <p:cNvSpPr txBox="true"/>
          <p:nvPr/>
        </p:nvSpPr>
        <p:spPr>
          <a:xfrm rot="0">
            <a:off x="6169701" y="8175364"/>
            <a:ext cx="1888808" cy="64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252525"/>
                </a:solidFill>
                <a:latin typeface="Aesthetic color"/>
                <a:ea typeface="Aesthetic color"/>
                <a:cs typeface="Aesthetic color"/>
                <a:sym typeface="Aesthetic color"/>
              </a:rPr>
              <a:t>Blynk app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750340" y="5827031"/>
            <a:ext cx="1290399" cy="64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252525"/>
                </a:solidFill>
                <a:latin typeface="Aesthetic color"/>
                <a:ea typeface="Aesthetic color"/>
                <a:cs typeface="Aesthetic color"/>
                <a:sym typeface="Aesthetic color"/>
              </a:rPr>
              <a:t>Switch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14419512" y="8175364"/>
            <a:ext cx="2618780" cy="64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252525"/>
                </a:solidFill>
                <a:latin typeface="Aesthetic color"/>
                <a:ea typeface="Aesthetic color"/>
                <a:cs typeface="Aesthetic color"/>
                <a:sym typeface="Aesthetic color"/>
              </a:rPr>
              <a:t>Battery  pack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064580" y="5446382"/>
            <a:ext cx="3571399" cy="6470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60"/>
              </a:lnSpc>
              <a:spcBef>
                <a:spcPct val="0"/>
              </a:spcBef>
            </a:pPr>
            <a:r>
              <a:rPr lang="en-US" sz="3400">
                <a:solidFill>
                  <a:srgbClr val="252525"/>
                </a:solidFill>
                <a:latin typeface="Aesthetic color"/>
                <a:ea typeface="Aesthetic color"/>
                <a:cs typeface="Aesthetic color"/>
                <a:sym typeface="Aesthetic color"/>
              </a:rPr>
              <a:t>Voltage  Regulator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198367" y="1047638"/>
            <a:ext cx="10105381" cy="79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28"/>
              </a:lnSpc>
            </a:pPr>
            <a:r>
              <a:rPr lang="en-US" sz="6700">
                <a:solidFill>
                  <a:srgbClr val="252525"/>
                </a:solidFill>
                <a:latin typeface="Alef"/>
                <a:ea typeface="Alef"/>
                <a:cs typeface="Alef"/>
                <a:sym typeface="Alef"/>
              </a:rPr>
              <a:t>Components Used</a:t>
            </a:r>
          </a:p>
        </p:txBody>
      </p:sp>
      <p:sp>
        <p:nvSpPr>
          <p:cNvPr name="AutoShape 29" id="29"/>
          <p:cNvSpPr/>
          <p:nvPr/>
        </p:nvSpPr>
        <p:spPr>
          <a:xfrm>
            <a:off x="-7831187" y="656116"/>
            <a:ext cx="11759491" cy="0"/>
          </a:xfrm>
          <a:prstGeom prst="line">
            <a:avLst/>
          </a:prstGeom>
          <a:ln cap="flat" w="38100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prstDash val="solid"/>
            <a:headEnd type="oval" len="lg" w="lg"/>
            <a:tailEnd type="oval" len="lg" w="lg"/>
          </a:ln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685585" y="1827071"/>
            <a:ext cx="16800571" cy="7685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44"/>
              </a:lnSpc>
            </a:pPr>
            <a:r>
              <a:rPr lang="en-US" sz="6600">
                <a:solidFill>
                  <a:srgbClr val="252525"/>
                </a:solidFill>
                <a:latin typeface="Alef"/>
                <a:ea typeface="Alef"/>
                <a:cs typeface="Alef"/>
                <a:sym typeface="Alef"/>
              </a:rPr>
              <a:t>What are the functions in this project ?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-116260" y="9316594"/>
            <a:ext cx="18404260" cy="1940813"/>
          </a:xfrm>
          <a:custGeom>
            <a:avLst/>
            <a:gdLst/>
            <a:ahLst/>
            <a:cxnLst/>
            <a:rect r="r" b="b" t="t" l="l"/>
            <a:pathLst>
              <a:path h="1940813" w="18404260">
                <a:moveTo>
                  <a:pt x="0" y="0"/>
                </a:moveTo>
                <a:lnTo>
                  <a:pt x="18404260" y="0"/>
                </a:lnTo>
                <a:lnTo>
                  <a:pt x="18404260" y="1940812"/>
                </a:lnTo>
                <a:lnTo>
                  <a:pt x="0" y="194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5" id="5"/>
          <p:cNvSpPr/>
          <p:nvPr/>
        </p:nvSpPr>
        <p:spPr>
          <a:xfrm>
            <a:off x="12408254" y="866903"/>
            <a:ext cx="11759491" cy="0"/>
          </a:xfrm>
          <a:prstGeom prst="line">
            <a:avLst/>
          </a:prstGeom>
          <a:ln cap="flat" w="38100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prstDash val="solid"/>
            <a:headEnd type="oval" len="lg" w="lg"/>
            <a:tailEnd type="oval" len="lg" w="lg"/>
          </a:ln>
        </p:spPr>
      </p:sp>
      <p:sp>
        <p:nvSpPr>
          <p:cNvPr name="TextBox 6" id="6"/>
          <p:cNvSpPr txBox="true"/>
          <p:nvPr/>
        </p:nvSpPr>
        <p:spPr>
          <a:xfrm rot="0">
            <a:off x="1028700" y="3017272"/>
            <a:ext cx="16457456" cy="50974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700361" indent="-350181" lvl="1">
              <a:lnSpc>
                <a:spcPts val="4541"/>
              </a:lnSpc>
              <a:buFont typeface="Arial"/>
              <a:buChar char="•"/>
            </a:pPr>
            <a:r>
              <a:rPr lang="en-US" sz="3243">
                <a:solidFill>
                  <a:srgbClr val="252525"/>
                </a:solidFill>
                <a:latin typeface="Canva Sans"/>
                <a:ea typeface="Canva Sans"/>
                <a:cs typeface="Canva Sans"/>
                <a:sym typeface="Canva Sans"/>
              </a:rPr>
              <a:t>Inventory Monitoring.</a:t>
            </a:r>
          </a:p>
          <a:p>
            <a:pPr algn="l">
              <a:lnSpc>
                <a:spcPts val="4541"/>
              </a:lnSpc>
            </a:pPr>
          </a:p>
          <a:p>
            <a:pPr algn="l" marL="700361" indent="-350181" lvl="1">
              <a:lnSpc>
                <a:spcPts val="4541"/>
              </a:lnSpc>
              <a:buFont typeface="Arial"/>
              <a:buChar char="•"/>
            </a:pPr>
            <a:r>
              <a:rPr lang="en-US" sz="3243">
                <a:solidFill>
                  <a:srgbClr val="252525"/>
                </a:solidFill>
                <a:latin typeface="Canva Sans"/>
                <a:ea typeface="Canva Sans"/>
                <a:cs typeface="Canva Sans"/>
                <a:sym typeface="Canva Sans"/>
              </a:rPr>
              <a:t>Inventory data is proceed to calculate the item remaining level as a percentage.</a:t>
            </a:r>
          </a:p>
          <a:p>
            <a:pPr algn="l">
              <a:lnSpc>
                <a:spcPts val="4541"/>
              </a:lnSpc>
            </a:pPr>
          </a:p>
          <a:p>
            <a:pPr algn="l" marL="700361" indent="-350181" lvl="1">
              <a:lnSpc>
                <a:spcPts val="4541"/>
              </a:lnSpc>
              <a:buFont typeface="Arial"/>
              <a:buChar char="•"/>
            </a:pPr>
            <a:r>
              <a:rPr lang="en-US" sz="3243">
                <a:solidFill>
                  <a:srgbClr val="252525"/>
                </a:solidFill>
                <a:latin typeface="Canva Sans"/>
                <a:ea typeface="Canva Sans"/>
                <a:cs typeface="Canva Sans"/>
                <a:sym typeface="Canva Sans"/>
              </a:rPr>
              <a:t>Real time data displaying in the mobile app and the LCD screen.</a:t>
            </a:r>
          </a:p>
          <a:p>
            <a:pPr algn="l">
              <a:lnSpc>
                <a:spcPts val="4541"/>
              </a:lnSpc>
            </a:pPr>
          </a:p>
          <a:p>
            <a:pPr algn="l" marL="700361" indent="-350181" lvl="1">
              <a:lnSpc>
                <a:spcPts val="4541"/>
              </a:lnSpc>
              <a:buFont typeface="Arial"/>
              <a:buChar char="•"/>
            </a:pPr>
            <a:r>
              <a:rPr lang="en-US" sz="3243">
                <a:solidFill>
                  <a:srgbClr val="252525"/>
                </a:solidFill>
                <a:latin typeface="Canva Sans"/>
                <a:ea typeface="Canva Sans"/>
                <a:cs typeface="Canva Sans"/>
                <a:sym typeface="Canva Sans"/>
              </a:rPr>
              <a:t>Automatic basket opening when the touch pin is activated.</a:t>
            </a:r>
          </a:p>
          <a:p>
            <a:pPr algn="l">
              <a:lnSpc>
                <a:spcPts val="4541"/>
              </a:lnSpc>
            </a:pPr>
          </a:p>
          <a:p>
            <a:pPr algn="l" marL="700361" indent="-350181" lvl="1">
              <a:lnSpc>
                <a:spcPts val="4541"/>
              </a:lnSpc>
              <a:buFont typeface="Arial"/>
              <a:buChar char="•"/>
            </a:pPr>
            <a:r>
              <a:rPr lang="en-US" sz="3243">
                <a:solidFill>
                  <a:srgbClr val="252525"/>
                </a:solidFill>
                <a:latin typeface="Canva Sans"/>
                <a:ea typeface="Canva Sans"/>
                <a:cs typeface="Canva Sans"/>
                <a:sym typeface="Canva Sans"/>
              </a:rPr>
              <a:t> Web scraping for the prices of the items and offers.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677459" y="629957"/>
            <a:ext cx="4856645" cy="4856645"/>
          </a:xfrm>
          <a:custGeom>
            <a:avLst/>
            <a:gdLst/>
            <a:ahLst/>
            <a:cxnLst/>
            <a:rect r="r" b="b" t="t" l="l"/>
            <a:pathLst>
              <a:path h="4856645" w="4856645">
                <a:moveTo>
                  <a:pt x="0" y="0"/>
                </a:moveTo>
                <a:lnTo>
                  <a:pt x="4856645" y="0"/>
                </a:lnTo>
                <a:lnTo>
                  <a:pt x="4856645" y="4856645"/>
                </a:lnTo>
                <a:lnTo>
                  <a:pt x="0" y="485664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401661" y="1354159"/>
            <a:ext cx="3408241" cy="340824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blipFill>
              <a:blip r:embed="rId4"/>
              <a:stretch>
                <a:fillRect l="-38996" t="0" r="-38996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916888" y="4452109"/>
            <a:ext cx="5198839" cy="5198839"/>
          </a:xfrm>
          <a:custGeom>
            <a:avLst/>
            <a:gdLst/>
            <a:ahLst/>
            <a:cxnLst/>
            <a:rect r="r" b="b" t="t" l="l"/>
            <a:pathLst>
              <a:path h="5198839" w="5198839">
                <a:moveTo>
                  <a:pt x="0" y="0"/>
                </a:moveTo>
                <a:lnTo>
                  <a:pt x="5198839" y="0"/>
                </a:lnTo>
                <a:lnTo>
                  <a:pt x="5198839" y="5198840"/>
                </a:lnTo>
                <a:lnTo>
                  <a:pt x="0" y="519884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3677459" y="5212680"/>
            <a:ext cx="3677697" cy="367769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-540000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812800" y="406400"/>
                  </a:moveTo>
                  <a:cubicBezTo>
                    <a:pt x="812800" y="181951"/>
                    <a:pt x="630849" y="0"/>
                    <a:pt x="406400" y="0"/>
                  </a:cubicBez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lose/>
                </a:path>
              </a:pathLst>
            </a:custGeom>
            <a:blipFill>
              <a:blip r:embed="rId5"/>
              <a:stretch>
                <a:fillRect l="0" t="-41226" r="-6394" b="-47918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-58130" y="9316594"/>
            <a:ext cx="18404260" cy="1940813"/>
          </a:xfrm>
          <a:custGeom>
            <a:avLst/>
            <a:gdLst/>
            <a:ahLst/>
            <a:cxnLst/>
            <a:rect r="r" b="b" t="t" l="l"/>
            <a:pathLst>
              <a:path h="1940813" w="18404260">
                <a:moveTo>
                  <a:pt x="0" y="0"/>
                </a:moveTo>
                <a:lnTo>
                  <a:pt x="18404260" y="0"/>
                </a:lnTo>
                <a:lnTo>
                  <a:pt x="18404260" y="1940812"/>
                </a:lnTo>
                <a:lnTo>
                  <a:pt x="0" y="194081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0" id="10"/>
          <p:cNvSpPr/>
          <p:nvPr/>
        </p:nvSpPr>
        <p:spPr>
          <a:xfrm>
            <a:off x="12235981" y="811323"/>
            <a:ext cx="11759491" cy="0"/>
          </a:xfrm>
          <a:prstGeom prst="line">
            <a:avLst/>
          </a:prstGeom>
          <a:ln cap="flat" w="38100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prstDash val="solid"/>
            <a:headEnd type="oval" len="lg" w="lg"/>
            <a:tailEnd type="oval" len="lg" w="lg"/>
          </a:ln>
        </p:spPr>
      </p:sp>
      <p:sp>
        <p:nvSpPr>
          <p:cNvPr name="TextBox 11" id="11"/>
          <p:cNvSpPr txBox="true"/>
          <p:nvPr/>
        </p:nvSpPr>
        <p:spPr>
          <a:xfrm rot="0">
            <a:off x="1028700" y="1058973"/>
            <a:ext cx="10000466" cy="792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28"/>
              </a:lnSpc>
            </a:pPr>
            <a:r>
              <a:rPr lang="en-US" sz="6700">
                <a:solidFill>
                  <a:srgbClr val="252525"/>
                </a:solidFill>
                <a:latin typeface="Alef"/>
                <a:ea typeface="Alef"/>
                <a:cs typeface="Alef"/>
                <a:sym typeface="Alef"/>
              </a:rPr>
              <a:t>Pin Configuration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1946" y="2547149"/>
            <a:ext cx="7501295" cy="594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Ultrasonic Sensor 1 -&gt; ESP 32 board 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TrigPin —&gt; GPIO 5 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EchoPin —&gt; GPIO 18 </a:t>
            </a:r>
          </a:p>
          <a:p>
            <a:pPr algn="l">
              <a:lnSpc>
                <a:spcPts val="4339"/>
              </a:lnSpc>
            </a:pPr>
          </a:p>
          <a:p>
            <a:pPr algn="l"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Ultrasonic Sensor 2 -&gt; ESP 32 board 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TrigPin —&gt; GPIO 26 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EchoPin —&gt; GPIO 25 </a:t>
            </a:r>
          </a:p>
          <a:p>
            <a:pPr algn="l">
              <a:lnSpc>
                <a:spcPts val="4339"/>
              </a:lnSpc>
            </a:pPr>
          </a:p>
          <a:p>
            <a:pPr algn="l"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LCD Display (I2C) -&gt; ESP 32 board 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SDA —&gt; GPIO 21 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</a:t>
            </a: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SCL —&gt; GPIO 22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549889" y="1655027"/>
            <a:ext cx="6496884" cy="5950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39"/>
              </a:lnSpc>
              <a:spcBef>
                <a:spcPct val="0"/>
              </a:spcBef>
            </a:pPr>
          </a:p>
          <a:p>
            <a:pPr algn="l">
              <a:lnSpc>
                <a:spcPts val="4339"/>
              </a:lnSpc>
              <a:spcBef>
                <a:spcPct val="0"/>
              </a:spcBef>
            </a:pPr>
          </a:p>
          <a:p>
            <a:pPr algn="l"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Servo Motor 1 -&gt; ESP 32 board 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SignalPin —&gt; GPIO 13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</a:t>
            </a:r>
          </a:p>
          <a:p>
            <a:pPr algn="l"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Servo Motor 2 -&gt; ESP 32 board 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SignalPin —&gt; GPIO 12</a:t>
            </a:r>
          </a:p>
          <a:p>
            <a:pPr algn="l">
              <a:lnSpc>
                <a:spcPts val="4339"/>
              </a:lnSpc>
            </a:pPr>
          </a:p>
          <a:p>
            <a:pPr algn="l" marL="669288" indent="-334644" lvl="1">
              <a:lnSpc>
                <a:spcPts val="4339"/>
              </a:lnSpc>
              <a:buFont typeface="Arial"/>
              <a:buChar char="•"/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TouchPin -&gt; ESP 32 board 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GPIO 4 </a:t>
            </a:r>
          </a:p>
          <a:p>
            <a:pPr algn="l">
              <a:lnSpc>
                <a:spcPts val="4339"/>
              </a:lnSpc>
            </a:pP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        </a:t>
            </a:r>
            <a:r>
              <a:rPr lang="en-US" sz="3099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GPIO 15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92" r="0" b="-1695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130" y="9316594"/>
            <a:ext cx="18404260" cy="1940813"/>
          </a:xfrm>
          <a:custGeom>
            <a:avLst/>
            <a:gdLst/>
            <a:ahLst/>
            <a:cxnLst/>
            <a:rect r="r" b="b" t="t" l="l"/>
            <a:pathLst>
              <a:path h="1940813" w="18404260">
                <a:moveTo>
                  <a:pt x="0" y="0"/>
                </a:moveTo>
                <a:lnTo>
                  <a:pt x="18404260" y="0"/>
                </a:lnTo>
                <a:lnTo>
                  <a:pt x="18404260" y="1940812"/>
                </a:lnTo>
                <a:lnTo>
                  <a:pt x="0" y="194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4" id="4"/>
          <p:cNvSpPr/>
          <p:nvPr/>
        </p:nvSpPr>
        <p:spPr>
          <a:xfrm>
            <a:off x="12408254" y="682378"/>
            <a:ext cx="11759491" cy="0"/>
          </a:xfrm>
          <a:prstGeom prst="line">
            <a:avLst/>
          </a:prstGeom>
          <a:ln cap="flat" w="38100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prstDash val="solid"/>
            <a:headEnd type="oval" len="lg" w="lg"/>
            <a:tailEnd type="oval" len="lg" w="lg"/>
          </a:ln>
        </p:spPr>
      </p:sp>
      <p:grpSp>
        <p:nvGrpSpPr>
          <p:cNvPr name="Group 5" id="5"/>
          <p:cNvGrpSpPr/>
          <p:nvPr/>
        </p:nvGrpSpPr>
        <p:grpSpPr>
          <a:xfrm rot="0">
            <a:off x="369252" y="2274083"/>
            <a:ext cx="3547065" cy="3151459"/>
            <a:chOff x="0" y="0"/>
            <a:chExt cx="2264209" cy="20116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2540" y="-2540"/>
              <a:ext cx="2266749" cy="2009140"/>
            </a:xfrm>
            <a:custGeom>
              <a:avLst/>
              <a:gdLst/>
              <a:ahLst/>
              <a:cxnLst/>
              <a:rect r="r" b="b" t="t" l="l"/>
              <a:pathLst>
                <a:path h="2009140" w="2266749">
                  <a:moveTo>
                    <a:pt x="2265538" y="1778000"/>
                  </a:moveTo>
                  <a:cubicBezTo>
                    <a:pt x="2264327" y="1276350"/>
                    <a:pt x="2249797" y="598170"/>
                    <a:pt x="2249797" y="97790"/>
                  </a:cubicBezTo>
                  <a:cubicBezTo>
                    <a:pt x="2249797" y="90170"/>
                    <a:pt x="2251008" y="82550"/>
                    <a:pt x="2251008" y="76200"/>
                  </a:cubicBezTo>
                  <a:cubicBezTo>
                    <a:pt x="2249797" y="74930"/>
                    <a:pt x="2248586" y="74930"/>
                    <a:pt x="2247375" y="73660"/>
                  </a:cubicBezTo>
                  <a:cubicBezTo>
                    <a:pt x="2247375" y="73660"/>
                    <a:pt x="2246165" y="74930"/>
                    <a:pt x="2246165" y="76200"/>
                  </a:cubicBezTo>
                  <a:cubicBezTo>
                    <a:pt x="2243743" y="82550"/>
                    <a:pt x="2238900" y="82550"/>
                    <a:pt x="2234057" y="82550"/>
                  </a:cubicBezTo>
                  <a:cubicBezTo>
                    <a:pt x="2228003" y="81280"/>
                    <a:pt x="2221949" y="74930"/>
                    <a:pt x="2214684" y="77470"/>
                  </a:cubicBezTo>
                  <a:cubicBezTo>
                    <a:pt x="2212262" y="78740"/>
                    <a:pt x="2207419" y="76200"/>
                    <a:pt x="2206208" y="73660"/>
                  </a:cubicBezTo>
                  <a:cubicBezTo>
                    <a:pt x="2202576" y="68580"/>
                    <a:pt x="2197732" y="68580"/>
                    <a:pt x="2192889" y="71120"/>
                  </a:cubicBezTo>
                  <a:cubicBezTo>
                    <a:pt x="2190468" y="72390"/>
                    <a:pt x="2188046" y="71120"/>
                    <a:pt x="2185624" y="71120"/>
                  </a:cubicBezTo>
                  <a:cubicBezTo>
                    <a:pt x="2181992" y="71120"/>
                    <a:pt x="2177149" y="69850"/>
                    <a:pt x="2173516" y="68580"/>
                  </a:cubicBezTo>
                  <a:cubicBezTo>
                    <a:pt x="2172306" y="68580"/>
                    <a:pt x="2169884" y="67310"/>
                    <a:pt x="2168673" y="67310"/>
                  </a:cubicBezTo>
                  <a:cubicBezTo>
                    <a:pt x="2165041" y="66040"/>
                    <a:pt x="2161408" y="62230"/>
                    <a:pt x="2157776" y="67310"/>
                  </a:cubicBezTo>
                  <a:cubicBezTo>
                    <a:pt x="2157776" y="67310"/>
                    <a:pt x="2155354" y="67310"/>
                    <a:pt x="2154143" y="66040"/>
                  </a:cubicBezTo>
                  <a:cubicBezTo>
                    <a:pt x="2152933" y="63500"/>
                    <a:pt x="2151722" y="59690"/>
                    <a:pt x="2150511" y="57150"/>
                  </a:cubicBezTo>
                  <a:cubicBezTo>
                    <a:pt x="2148089" y="53340"/>
                    <a:pt x="2148089" y="46990"/>
                    <a:pt x="2144457" y="44450"/>
                  </a:cubicBezTo>
                  <a:cubicBezTo>
                    <a:pt x="2142035" y="43180"/>
                    <a:pt x="2140824" y="41910"/>
                    <a:pt x="2139614" y="39370"/>
                  </a:cubicBezTo>
                  <a:cubicBezTo>
                    <a:pt x="2139614" y="38100"/>
                    <a:pt x="2137192" y="36830"/>
                    <a:pt x="2137192" y="35560"/>
                  </a:cubicBezTo>
                  <a:lnTo>
                    <a:pt x="2133560" y="31750"/>
                  </a:lnTo>
                  <a:cubicBezTo>
                    <a:pt x="2132349" y="29210"/>
                    <a:pt x="2131138" y="25400"/>
                    <a:pt x="2128716" y="24130"/>
                  </a:cubicBezTo>
                  <a:cubicBezTo>
                    <a:pt x="2123873" y="20320"/>
                    <a:pt x="2122662" y="15240"/>
                    <a:pt x="2125084" y="8890"/>
                  </a:cubicBezTo>
                  <a:cubicBezTo>
                    <a:pt x="2121452" y="7620"/>
                    <a:pt x="2119030" y="5080"/>
                    <a:pt x="2115398" y="5080"/>
                  </a:cubicBezTo>
                  <a:cubicBezTo>
                    <a:pt x="2100868" y="6350"/>
                    <a:pt x="2085127" y="8890"/>
                    <a:pt x="2070598" y="10160"/>
                  </a:cubicBezTo>
                  <a:cubicBezTo>
                    <a:pt x="2068176" y="10160"/>
                    <a:pt x="2064544" y="11430"/>
                    <a:pt x="2063333" y="12700"/>
                  </a:cubicBezTo>
                  <a:cubicBezTo>
                    <a:pt x="2053646" y="19050"/>
                    <a:pt x="2043960" y="13970"/>
                    <a:pt x="2034274" y="12700"/>
                  </a:cubicBezTo>
                  <a:cubicBezTo>
                    <a:pt x="2027009" y="12700"/>
                    <a:pt x="2019744" y="8890"/>
                    <a:pt x="2012479" y="7620"/>
                  </a:cubicBezTo>
                  <a:cubicBezTo>
                    <a:pt x="2004003" y="6350"/>
                    <a:pt x="1996739" y="7620"/>
                    <a:pt x="1988263" y="6350"/>
                  </a:cubicBezTo>
                  <a:cubicBezTo>
                    <a:pt x="1987052" y="6350"/>
                    <a:pt x="1985841" y="5080"/>
                    <a:pt x="1984630" y="3810"/>
                  </a:cubicBezTo>
                  <a:cubicBezTo>
                    <a:pt x="1982209" y="0"/>
                    <a:pt x="1977366" y="1270"/>
                    <a:pt x="1974944" y="2540"/>
                  </a:cubicBezTo>
                  <a:cubicBezTo>
                    <a:pt x="1971311" y="5080"/>
                    <a:pt x="1970101" y="8890"/>
                    <a:pt x="1967679" y="12700"/>
                  </a:cubicBezTo>
                  <a:cubicBezTo>
                    <a:pt x="1961625" y="13970"/>
                    <a:pt x="1953149" y="15240"/>
                    <a:pt x="1947095" y="19050"/>
                  </a:cubicBezTo>
                  <a:cubicBezTo>
                    <a:pt x="1942252" y="21590"/>
                    <a:pt x="1939831" y="22860"/>
                    <a:pt x="1936198" y="20320"/>
                  </a:cubicBezTo>
                  <a:lnTo>
                    <a:pt x="1934987" y="21590"/>
                  </a:lnTo>
                  <a:cubicBezTo>
                    <a:pt x="1937409" y="24130"/>
                    <a:pt x="1938620" y="27940"/>
                    <a:pt x="1941041" y="30480"/>
                  </a:cubicBezTo>
                  <a:cubicBezTo>
                    <a:pt x="1937409" y="31750"/>
                    <a:pt x="1932566" y="34290"/>
                    <a:pt x="1930144" y="33020"/>
                  </a:cubicBezTo>
                  <a:cubicBezTo>
                    <a:pt x="1924090" y="31750"/>
                    <a:pt x="1921669" y="34290"/>
                    <a:pt x="1916825" y="36830"/>
                  </a:cubicBezTo>
                  <a:cubicBezTo>
                    <a:pt x="1911982" y="40640"/>
                    <a:pt x="1905928" y="43180"/>
                    <a:pt x="1901085" y="45720"/>
                  </a:cubicBezTo>
                  <a:cubicBezTo>
                    <a:pt x="1899874" y="45720"/>
                    <a:pt x="1898663" y="45720"/>
                    <a:pt x="1897452" y="44450"/>
                  </a:cubicBezTo>
                  <a:cubicBezTo>
                    <a:pt x="1896242" y="44450"/>
                    <a:pt x="1895031" y="43180"/>
                    <a:pt x="1895031" y="43180"/>
                  </a:cubicBezTo>
                  <a:cubicBezTo>
                    <a:pt x="1888977" y="45720"/>
                    <a:pt x="1882923" y="48260"/>
                    <a:pt x="1876869" y="45720"/>
                  </a:cubicBezTo>
                  <a:cubicBezTo>
                    <a:pt x="1875658" y="45720"/>
                    <a:pt x="1875658" y="46990"/>
                    <a:pt x="1874447" y="46990"/>
                  </a:cubicBezTo>
                  <a:cubicBezTo>
                    <a:pt x="1867182" y="49530"/>
                    <a:pt x="1862339" y="58420"/>
                    <a:pt x="1852652" y="58420"/>
                  </a:cubicBezTo>
                  <a:cubicBezTo>
                    <a:pt x="1845388" y="58420"/>
                    <a:pt x="1838123" y="64770"/>
                    <a:pt x="1830858" y="64770"/>
                  </a:cubicBezTo>
                  <a:cubicBezTo>
                    <a:pt x="1822382" y="66040"/>
                    <a:pt x="1815118" y="68580"/>
                    <a:pt x="1807853" y="72390"/>
                  </a:cubicBezTo>
                  <a:cubicBezTo>
                    <a:pt x="1805431" y="73660"/>
                    <a:pt x="1803010" y="73660"/>
                    <a:pt x="1801799" y="73660"/>
                  </a:cubicBezTo>
                  <a:cubicBezTo>
                    <a:pt x="1795744" y="71120"/>
                    <a:pt x="1792112" y="74930"/>
                    <a:pt x="1789691" y="78740"/>
                  </a:cubicBezTo>
                  <a:cubicBezTo>
                    <a:pt x="1783637" y="87630"/>
                    <a:pt x="1773950" y="90170"/>
                    <a:pt x="1765474" y="92710"/>
                  </a:cubicBezTo>
                  <a:cubicBezTo>
                    <a:pt x="1754577" y="95250"/>
                    <a:pt x="1743680" y="96520"/>
                    <a:pt x="1732783" y="97790"/>
                  </a:cubicBezTo>
                  <a:cubicBezTo>
                    <a:pt x="1731572" y="97790"/>
                    <a:pt x="1730361" y="101600"/>
                    <a:pt x="1727940" y="102870"/>
                  </a:cubicBezTo>
                  <a:cubicBezTo>
                    <a:pt x="1726729" y="102870"/>
                    <a:pt x="1725518" y="101600"/>
                    <a:pt x="1725518" y="101600"/>
                  </a:cubicBezTo>
                  <a:cubicBezTo>
                    <a:pt x="1719464" y="109220"/>
                    <a:pt x="1715832" y="120650"/>
                    <a:pt x="1703723" y="119380"/>
                  </a:cubicBezTo>
                  <a:lnTo>
                    <a:pt x="1702513" y="119380"/>
                  </a:lnTo>
                  <a:cubicBezTo>
                    <a:pt x="1692826" y="125730"/>
                    <a:pt x="1683140" y="123190"/>
                    <a:pt x="1674664" y="120650"/>
                  </a:cubicBezTo>
                  <a:cubicBezTo>
                    <a:pt x="1672242" y="120650"/>
                    <a:pt x="1668610" y="118110"/>
                    <a:pt x="1667399" y="115570"/>
                  </a:cubicBezTo>
                  <a:cubicBezTo>
                    <a:pt x="1663767" y="107950"/>
                    <a:pt x="1654080" y="105410"/>
                    <a:pt x="1646815" y="107950"/>
                  </a:cubicBezTo>
                  <a:cubicBezTo>
                    <a:pt x="1640761" y="110490"/>
                    <a:pt x="1634707" y="111760"/>
                    <a:pt x="1628653" y="114300"/>
                  </a:cubicBezTo>
                  <a:cubicBezTo>
                    <a:pt x="1618967" y="116840"/>
                    <a:pt x="1610491" y="118110"/>
                    <a:pt x="1600805" y="113030"/>
                  </a:cubicBezTo>
                  <a:cubicBezTo>
                    <a:pt x="1591118" y="107950"/>
                    <a:pt x="1583853" y="111760"/>
                    <a:pt x="1579010" y="123190"/>
                  </a:cubicBezTo>
                  <a:cubicBezTo>
                    <a:pt x="1575378" y="130810"/>
                    <a:pt x="1565691" y="132080"/>
                    <a:pt x="1559637" y="125730"/>
                  </a:cubicBezTo>
                  <a:cubicBezTo>
                    <a:pt x="1556005" y="121920"/>
                    <a:pt x="1553583" y="123190"/>
                    <a:pt x="1549951" y="125730"/>
                  </a:cubicBezTo>
                  <a:lnTo>
                    <a:pt x="1542686" y="133350"/>
                  </a:lnTo>
                  <a:cubicBezTo>
                    <a:pt x="1541475" y="134620"/>
                    <a:pt x="1539054" y="134620"/>
                    <a:pt x="1537843" y="134620"/>
                  </a:cubicBezTo>
                  <a:lnTo>
                    <a:pt x="1530578" y="134620"/>
                  </a:lnTo>
                  <a:cubicBezTo>
                    <a:pt x="1525735" y="134620"/>
                    <a:pt x="1520892" y="133350"/>
                    <a:pt x="1516048" y="132080"/>
                  </a:cubicBezTo>
                  <a:cubicBezTo>
                    <a:pt x="1509994" y="130810"/>
                    <a:pt x="1505151" y="127000"/>
                    <a:pt x="1499097" y="125730"/>
                  </a:cubicBezTo>
                  <a:cubicBezTo>
                    <a:pt x="1489411" y="124460"/>
                    <a:pt x="1486989" y="115570"/>
                    <a:pt x="1483356" y="109220"/>
                  </a:cubicBezTo>
                  <a:cubicBezTo>
                    <a:pt x="1480935" y="105410"/>
                    <a:pt x="1476092" y="100330"/>
                    <a:pt x="1471248" y="101600"/>
                  </a:cubicBezTo>
                  <a:cubicBezTo>
                    <a:pt x="1466405" y="104140"/>
                    <a:pt x="1461562" y="101600"/>
                    <a:pt x="1457930" y="100330"/>
                  </a:cubicBezTo>
                  <a:cubicBezTo>
                    <a:pt x="1456719" y="100330"/>
                    <a:pt x="1454297" y="99060"/>
                    <a:pt x="1453086" y="99060"/>
                  </a:cubicBezTo>
                  <a:cubicBezTo>
                    <a:pt x="1444611" y="96520"/>
                    <a:pt x="1438557" y="101600"/>
                    <a:pt x="1432503" y="107950"/>
                  </a:cubicBezTo>
                  <a:lnTo>
                    <a:pt x="1427659" y="113030"/>
                  </a:lnTo>
                  <a:cubicBezTo>
                    <a:pt x="1426449" y="114300"/>
                    <a:pt x="1426449" y="116840"/>
                    <a:pt x="1425238" y="118110"/>
                  </a:cubicBezTo>
                  <a:cubicBezTo>
                    <a:pt x="1417973" y="124460"/>
                    <a:pt x="1410708" y="121920"/>
                    <a:pt x="1402232" y="118110"/>
                  </a:cubicBezTo>
                  <a:cubicBezTo>
                    <a:pt x="1394968" y="114300"/>
                    <a:pt x="1386492" y="118110"/>
                    <a:pt x="1384070" y="125730"/>
                  </a:cubicBezTo>
                  <a:cubicBezTo>
                    <a:pt x="1382860" y="130810"/>
                    <a:pt x="1381649" y="134620"/>
                    <a:pt x="1375595" y="137160"/>
                  </a:cubicBezTo>
                  <a:cubicBezTo>
                    <a:pt x="1369541" y="140970"/>
                    <a:pt x="1362276" y="143510"/>
                    <a:pt x="1361065" y="152400"/>
                  </a:cubicBezTo>
                  <a:cubicBezTo>
                    <a:pt x="1361065" y="153670"/>
                    <a:pt x="1359854" y="154940"/>
                    <a:pt x="1358643" y="154940"/>
                  </a:cubicBezTo>
                  <a:cubicBezTo>
                    <a:pt x="1355011" y="156210"/>
                    <a:pt x="1352589" y="157480"/>
                    <a:pt x="1348957" y="158750"/>
                  </a:cubicBezTo>
                  <a:lnTo>
                    <a:pt x="1338060" y="158750"/>
                  </a:lnTo>
                  <a:cubicBezTo>
                    <a:pt x="1330795" y="157480"/>
                    <a:pt x="1323530" y="154940"/>
                    <a:pt x="1316265" y="153670"/>
                  </a:cubicBezTo>
                  <a:cubicBezTo>
                    <a:pt x="1307790" y="152400"/>
                    <a:pt x="1300525" y="157480"/>
                    <a:pt x="1292049" y="158750"/>
                  </a:cubicBezTo>
                  <a:lnTo>
                    <a:pt x="1290838" y="160020"/>
                  </a:lnTo>
                  <a:cubicBezTo>
                    <a:pt x="1288417" y="163830"/>
                    <a:pt x="1284784" y="162560"/>
                    <a:pt x="1282363" y="160020"/>
                  </a:cubicBezTo>
                  <a:cubicBezTo>
                    <a:pt x="1277519" y="154940"/>
                    <a:pt x="1269044" y="153670"/>
                    <a:pt x="1262990" y="156210"/>
                  </a:cubicBezTo>
                  <a:cubicBezTo>
                    <a:pt x="1255725" y="160020"/>
                    <a:pt x="1248460" y="162560"/>
                    <a:pt x="1241195" y="165100"/>
                  </a:cubicBezTo>
                  <a:cubicBezTo>
                    <a:pt x="1238774" y="165100"/>
                    <a:pt x="1236352" y="163830"/>
                    <a:pt x="1235141" y="163830"/>
                  </a:cubicBezTo>
                  <a:cubicBezTo>
                    <a:pt x="1232719" y="163830"/>
                    <a:pt x="1229087" y="162560"/>
                    <a:pt x="1227876" y="163830"/>
                  </a:cubicBezTo>
                  <a:cubicBezTo>
                    <a:pt x="1218190" y="171450"/>
                    <a:pt x="1208503" y="168910"/>
                    <a:pt x="1200028" y="163830"/>
                  </a:cubicBezTo>
                  <a:cubicBezTo>
                    <a:pt x="1195184" y="161290"/>
                    <a:pt x="1187920" y="158750"/>
                    <a:pt x="1185498" y="151130"/>
                  </a:cubicBezTo>
                  <a:cubicBezTo>
                    <a:pt x="1184287" y="146050"/>
                    <a:pt x="1179444" y="140970"/>
                    <a:pt x="1175812" y="137160"/>
                  </a:cubicBezTo>
                  <a:cubicBezTo>
                    <a:pt x="1169758" y="130810"/>
                    <a:pt x="1163704" y="121920"/>
                    <a:pt x="1152806" y="121920"/>
                  </a:cubicBezTo>
                  <a:cubicBezTo>
                    <a:pt x="1150385" y="121920"/>
                    <a:pt x="1147963" y="116840"/>
                    <a:pt x="1146752" y="118110"/>
                  </a:cubicBezTo>
                  <a:cubicBezTo>
                    <a:pt x="1141909" y="119380"/>
                    <a:pt x="1141909" y="116840"/>
                    <a:pt x="1139487" y="114300"/>
                  </a:cubicBezTo>
                  <a:cubicBezTo>
                    <a:pt x="1137066" y="111760"/>
                    <a:pt x="1133433" y="109220"/>
                    <a:pt x="1131012" y="105410"/>
                  </a:cubicBezTo>
                  <a:cubicBezTo>
                    <a:pt x="1127379" y="100330"/>
                    <a:pt x="1123747" y="93980"/>
                    <a:pt x="1120115" y="88900"/>
                  </a:cubicBezTo>
                  <a:cubicBezTo>
                    <a:pt x="1116482" y="83820"/>
                    <a:pt x="1114061" y="77470"/>
                    <a:pt x="1110428" y="72390"/>
                  </a:cubicBezTo>
                  <a:cubicBezTo>
                    <a:pt x="1109217" y="71120"/>
                    <a:pt x="1105585" y="69850"/>
                    <a:pt x="1104374" y="71120"/>
                  </a:cubicBezTo>
                  <a:lnTo>
                    <a:pt x="1089844" y="78740"/>
                  </a:lnTo>
                  <a:cubicBezTo>
                    <a:pt x="1087423" y="80010"/>
                    <a:pt x="1086212" y="82550"/>
                    <a:pt x="1085001" y="85090"/>
                  </a:cubicBezTo>
                  <a:lnTo>
                    <a:pt x="1083790" y="83820"/>
                  </a:lnTo>
                  <a:cubicBezTo>
                    <a:pt x="1085001" y="80010"/>
                    <a:pt x="1086212" y="76200"/>
                    <a:pt x="1087423" y="74930"/>
                  </a:cubicBezTo>
                  <a:lnTo>
                    <a:pt x="1072893" y="71120"/>
                  </a:lnTo>
                  <a:cubicBezTo>
                    <a:pt x="1069261" y="69850"/>
                    <a:pt x="1063207" y="69850"/>
                    <a:pt x="1060785" y="69850"/>
                  </a:cubicBezTo>
                  <a:lnTo>
                    <a:pt x="1041412" y="69850"/>
                  </a:lnTo>
                  <a:cubicBezTo>
                    <a:pt x="1034147" y="69850"/>
                    <a:pt x="1028093" y="68580"/>
                    <a:pt x="1020828" y="69850"/>
                  </a:cubicBezTo>
                  <a:cubicBezTo>
                    <a:pt x="1015985" y="71120"/>
                    <a:pt x="1012353" y="68580"/>
                    <a:pt x="1008720" y="66040"/>
                  </a:cubicBezTo>
                  <a:cubicBezTo>
                    <a:pt x="999034" y="58420"/>
                    <a:pt x="989347" y="49530"/>
                    <a:pt x="976029" y="53340"/>
                  </a:cubicBezTo>
                  <a:cubicBezTo>
                    <a:pt x="974818" y="53340"/>
                    <a:pt x="972396" y="52070"/>
                    <a:pt x="971185" y="50800"/>
                  </a:cubicBezTo>
                  <a:cubicBezTo>
                    <a:pt x="967553" y="49530"/>
                    <a:pt x="965131" y="46990"/>
                    <a:pt x="960288" y="44450"/>
                  </a:cubicBezTo>
                  <a:cubicBezTo>
                    <a:pt x="960288" y="48260"/>
                    <a:pt x="960288" y="49530"/>
                    <a:pt x="961499" y="52070"/>
                  </a:cubicBezTo>
                  <a:cubicBezTo>
                    <a:pt x="959077" y="54610"/>
                    <a:pt x="957866" y="53340"/>
                    <a:pt x="956656" y="52070"/>
                  </a:cubicBezTo>
                  <a:cubicBezTo>
                    <a:pt x="955445" y="53340"/>
                    <a:pt x="954234" y="55880"/>
                    <a:pt x="953023" y="55880"/>
                  </a:cubicBezTo>
                  <a:cubicBezTo>
                    <a:pt x="946969" y="58420"/>
                    <a:pt x="940915" y="59690"/>
                    <a:pt x="934861" y="62230"/>
                  </a:cubicBezTo>
                  <a:cubicBezTo>
                    <a:pt x="932439" y="63500"/>
                    <a:pt x="930018" y="64770"/>
                    <a:pt x="928807" y="66040"/>
                  </a:cubicBezTo>
                  <a:cubicBezTo>
                    <a:pt x="923964" y="69850"/>
                    <a:pt x="920331" y="76200"/>
                    <a:pt x="911856" y="74930"/>
                  </a:cubicBezTo>
                  <a:cubicBezTo>
                    <a:pt x="910645" y="74930"/>
                    <a:pt x="908223" y="77470"/>
                    <a:pt x="905802" y="77470"/>
                  </a:cubicBezTo>
                  <a:cubicBezTo>
                    <a:pt x="903380" y="78740"/>
                    <a:pt x="899748" y="78740"/>
                    <a:pt x="897326" y="80010"/>
                  </a:cubicBezTo>
                  <a:lnTo>
                    <a:pt x="894905" y="80010"/>
                  </a:lnTo>
                  <a:cubicBezTo>
                    <a:pt x="887640" y="82550"/>
                    <a:pt x="881586" y="85090"/>
                    <a:pt x="874321" y="86360"/>
                  </a:cubicBezTo>
                  <a:lnTo>
                    <a:pt x="869477" y="86360"/>
                  </a:lnTo>
                  <a:cubicBezTo>
                    <a:pt x="863423" y="86360"/>
                    <a:pt x="858580" y="85090"/>
                    <a:pt x="852526" y="85090"/>
                  </a:cubicBezTo>
                  <a:cubicBezTo>
                    <a:pt x="846472" y="85090"/>
                    <a:pt x="840418" y="87630"/>
                    <a:pt x="834364" y="87630"/>
                  </a:cubicBezTo>
                  <a:cubicBezTo>
                    <a:pt x="827099" y="87630"/>
                    <a:pt x="818624" y="87630"/>
                    <a:pt x="812570" y="82550"/>
                  </a:cubicBezTo>
                  <a:cubicBezTo>
                    <a:pt x="811359" y="81280"/>
                    <a:pt x="807726" y="81280"/>
                    <a:pt x="805305" y="82550"/>
                  </a:cubicBezTo>
                  <a:cubicBezTo>
                    <a:pt x="796829" y="83820"/>
                    <a:pt x="788353" y="85090"/>
                    <a:pt x="781089" y="87630"/>
                  </a:cubicBezTo>
                  <a:cubicBezTo>
                    <a:pt x="773824" y="90170"/>
                    <a:pt x="770191" y="87630"/>
                    <a:pt x="767770" y="81280"/>
                  </a:cubicBezTo>
                  <a:cubicBezTo>
                    <a:pt x="766559" y="78740"/>
                    <a:pt x="764137" y="76200"/>
                    <a:pt x="761716" y="73660"/>
                  </a:cubicBezTo>
                  <a:cubicBezTo>
                    <a:pt x="758083" y="71120"/>
                    <a:pt x="754451" y="67310"/>
                    <a:pt x="750818" y="67310"/>
                  </a:cubicBezTo>
                  <a:cubicBezTo>
                    <a:pt x="742343" y="67310"/>
                    <a:pt x="737500" y="62230"/>
                    <a:pt x="731446" y="58420"/>
                  </a:cubicBezTo>
                  <a:cubicBezTo>
                    <a:pt x="721759" y="52070"/>
                    <a:pt x="713283" y="44450"/>
                    <a:pt x="701175" y="45720"/>
                  </a:cubicBezTo>
                  <a:lnTo>
                    <a:pt x="701175" y="39370"/>
                  </a:lnTo>
                  <a:cubicBezTo>
                    <a:pt x="703597" y="39370"/>
                    <a:pt x="706019" y="39370"/>
                    <a:pt x="708440" y="38100"/>
                  </a:cubicBezTo>
                  <a:cubicBezTo>
                    <a:pt x="704808" y="35560"/>
                    <a:pt x="704808" y="31750"/>
                    <a:pt x="702386" y="29210"/>
                  </a:cubicBezTo>
                  <a:cubicBezTo>
                    <a:pt x="697543" y="25400"/>
                    <a:pt x="692700" y="24130"/>
                    <a:pt x="687857" y="21590"/>
                  </a:cubicBezTo>
                  <a:cubicBezTo>
                    <a:pt x="684224" y="20320"/>
                    <a:pt x="679381" y="20320"/>
                    <a:pt x="681802" y="26670"/>
                  </a:cubicBezTo>
                  <a:cubicBezTo>
                    <a:pt x="675748" y="27940"/>
                    <a:pt x="670905" y="27940"/>
                    <a:pt x="668484" y="30480"/>
                  </a:cubicBezTo>
                  <a:cubicBezTo>
                    <a:pt x="663640" y="34290"/>
                    <a:pt x="658797" y="31750"/>
                    <a:pt x="655165" y="29210"/>
                  </a:cubicBezTo>
                  <a:cubicBezTo>
                    <a:pt x="652743" y="27940"/>
                    <a:pt x="650321" y="26670"/>
                    <a:pt x="647900" y="27940"/>
                  </a:cubicBezTo>
                  <a:cubicBezTo>
                    <a:pt x="633370" y="35560"/>
                    <a:pt x="618841" y="31750"/>
                    <a:pt x="604311" y="31750"/>
                  </a:cubicBezTo>
                  <a:cubicBezTo>
                    <a:pt x="601889" y="31750"/>
                    <a:pt x="599468" y="30480"/>
                    <a:pt x="595835" y="30480"/>
                  </a:cubicBezTo>
                  <a:cubicBezTo>
                    <a:pt x="590992" y="29210"/>
                    <a:pt x="587360" y="26670"/>
                    <a:pt x="582516" y="25400"/>
                  </a:cubicBezTo>
                  <a:cubicBezTo>
                    <a:pt x="577673" y="24130"/>
                    <a:pt x="571619" y="22860"/>
                    <a:pt x="566776" y="21590"/>
                  </a:cubicBezTo>
                  <a:lnTo>
                    <a:pt x="563143" y="21590"/>
                  </a:lnTo>
                  <a:cubicBezTo>
                    <a:pt x="554668" y="21590"/>
                    <a:pt x="546192" y="22860"/>
                    <a:pt x="538927" y="22860"/>
                  </a:cubicBezTo>
                  <a:cubicBezTo>
                    <a:pt x="532873" y="22860"/>
                    <a:pt x="526819" y="20320"/>
                    <a:pt x="519554" y="19050"/>
                  </a:cubicBezTo>
                  <a:cubicBezTo>
                    <a:pt x="518344" y="8890"/>
                    <a:pt x="508657" y="11430"/>
                    <a:pt x="502603" y="6350"/>
                  </a:cubicBezTo>
                  <a:cubicBezTo>
                    <a:pt x="501392" y="5080"/>
                    <a:pt x="498971" y="6350"/>
                    <a:pt x="497760" y="6350"/>
                  </a:cubicBezTo>
                  <a:cubicBezTo>
                    <a:pt x="490495" y="5080"/>
                    <a:pt x="485652" y="8890"/>
                    <a:pt x="483230" y="15240"/>
                  </a:cubicBezTo>
                  <a:cubicBezTo>
                    <a:pt x="479598" y="21590"/>
                    <a:pt x="469911" y="24130"/>
                    <a:pt x="473544" y="34290"/>
                  </a:cubicBezTo>
                  <a:cubicBezTo>
                    <a:pt x="474755" y="35560"/>
                    <a:pt x="477176" y="36830"/>
                    <a:pt x="478387" y="39370"/>
                  </a:cubicBezTo>
                  <a:cubicBezTo>
                    <a:pt x="478387" y="43180"/>
                    <a:pt x="477176" y="45720"/>
                    <a:pt x="473544" y="44450"/>
                  </a:cubicBezTo>
                  <a:cubicBezTo>
                    <a:pt x="472333" y="44450"/>
                    <a:pt x="471122" y="46990"/>
                    <a:pt x="469911" y="48260"/>
                  </a:cubicBezTo>
                  <a:cubicBezTo>
                    <a:pt x="468700" y="49530"/>
                    <a:pt x="468700" y="52070"/>
                    <a:pt x="467490" y="52070"/>
                  </a:cubicBezTo>
                  <a:cubicBezTo>
                    <a:pt x="460225" y="54610"/>
                    <a:pt x="455382" y="60960"/>
                    <a:pt x="446906" y="59690"/>
                  </a:cubicBezTo>
                  <a:lnTo>
                    <a:pt x="444484" y="59690"/>
                  </a:lnTo>
                  <a:cubicBezTo>
                    <a:pt x="437220" y="66040"/>
                    <a:pt x="429955" y="64770"/>
                    <a:pt x="421479" y="63500"/>
                  </a:cubicBezTo>
                  <a:cubicBezTo>
                    <a:pt x="417847" y="62230"/>
                    <a:pt x="413003" y="63500"/>
                    <a:pt x="408160" y="63500"/>
                  </a:cubicBezTo>
                  <a:cubicBezTo>
                    <a:pt x="404528" y="63500"/>
                    <a:pt x="400895" y="63500"/>
                    <a:pt x="397263" y="60960"/>
                  </a:cubicBezTo>
                  <a:cubicBezTo>
                    <a:pt x="392420" y="58420"/>
                    <a:pt x="387576" y="54610"/>
                    <a:pt x="382733" y="52070"/>
                  </a:cubicBezTo>
                  <a:cubicBezTo>
                    <a:pt x="377890" y="49530"/>
                    <a:pt x="371836" y="49530"/>
                    <a:pt x="371836" y="40640"/>
                  </a:cubicBezTo>
                  <a:cubicBezTo>
                    <a:pt x="371836" y="39370"/>
                    <a:pt x="369414" y="38100"/>
                    <a:pt x="369414" y="36830"/>
                  </a:cubicBezTo>
                  <a:cubicBezTo>
                    <a:pt x="360939" y="44450"/>
                    <a:pt x="353674" y="50800"/>
                    <a:pt x="346409" y="57150"/>
                  </a:cubicBezTo>
                  <a:cubicBezTo>
                    <a:pt x="342777" y="60960"/>
                    <a:pt x="337933" y="66040"/>
                    <a:pt x="340355" y="72390"/>
                  </a:cubicBezTo>
                  <a:cubicBezTo>
                    <a:pt x="340355" y="73660"/>
                    <a:pt x="339144" y="74930"/>
                    <a:pt x="339144" y="76200"/>
                  </a:cubicBezTo>
                  <a:cubicBezTo>
                    <a:pt x="337933" y="78740"/>
                    <a:pt x="336723" y="81280"/>
                    <a:pt x="334301" y="82550"/>
                  </a:cubicBezTo>
                  <a:cubicBezTo>
                    <a:pt x="331879" y="86360"/>
                    <a:pt x="329458" y="90170"/>
                    <a:pt x="327036" y="95250"/>
                  </a:cubicBezTo>
                  <a:lnTo>
                    <a:pt x="319771" y="102870"/>
                  </a:lnTo>
                  <a:cubicBezTo>
                    <a:pt x="317350" y="106680"/>
                    <a:pt x="314928" y="110490"/>
                    <a:pt x="311296" y="113030"/>
                  </a:cubicBezTo>
                  <a:cubicBezTo>
                    <a:pt x="302820" y="120650"/>
                    <a:pt x="294344" y="128270"/>
                    <a:pt x="284658" y="135890"/>
                  </a:cubicBezTo>
                  <a:cubicBezTo>
                    <a:pt x="279815" y="140970"/>
                    <a:pt x="273761" y="144780"/>
                    <a:pt x="268917" y="149860"/>
                  </a:cubicBezTo>
                  <a:cubicBezTo>
                    <a:pt x="260442" y="157480"/>
                    <a:pt x="250755" y="163830"/>
                    <a:pt x="245912" y="175260"/>
                  </a:cubicBezTo>
                  <a:cubicBezTo>
                    <a:pt x="245912" y="176530"/>
                    <a:pt x="243490" y="177800"/>
                    <a:pt x="242280" y="179070"/>
                  </a:cubicBezTo>
                  <a:cubicBezTo>
                    <a:pt x="236226" y="184150"/>
                    <a:pt x="226539" y="184150"/>
                    <a:pt x="226539" y="194310"/>
                  </a:cubicBezTo>
                  <a:cubicBezTo>
                    <a:pt x="216853" y="194310"/>
                    <a:pt x="212009" y="201930"/>
                    <a:pt x="207166" y="208280"/>
                  </a:cubicBezTo>
                  <a:cubicBezTo>
                    <a:pt x="203534" y="213360"/>
                    <a:pt x="199901" y="219710"/>
                    <a:pt x="195058" y="223520"/>
                  </a:cubicBezTo>
                  <a:cubicBezTo>
                    <a:pt x="190215" y="226060"/>
                    <a:pt x="184161" y="224790"/>
                    <a:pt x="178107" y="224790"/>
                  </a:cubicBezTo>
                  <a:cubicBezTo>
                    <a:pt x="175685" y="224790"/>
                    <a:pt x="173264" y="224790"/>
                    <a:pt x="173264" y="226060"/>
                  </a:cubicBezTo>
                  <a:cubicBezTo>
                    <a:pt x="168420" y="231140"/>
                    <a:pt x="162366" y="234950"/>
                    <a:pt x="158734" y="241300"/>
                  </a:cubicBezTo>
                  <a:cubicBezTo>
                    <a:pt x="155102" y="247650"/>
                    <a:pt x="151469" y="251460"/>
                    <a:pt x="145415" y="252730"/>
                  </a:cubicBezTo>
                  <a:cubicBezTo>
                    <a:pt x="139361" y="254000"/>
                    <a:pt x="133307" y="260350"/>
                    <a:pt x="124831" y="256540"/>
                  </a:cubicBezTo>
                  <a:cubicBezTo>
                    <a:pt x="117567" y="254000"/>
                    <a:pt x="109091" y="256540"/>
                    <a:pt x="104248" y="251460"/>
                  </a:cubicBezTo>
                  <a:cubicBezTo>
                    <a:pt x="94561" y="252730"/>
                    <a:pt x="87296" y="255270"/>
                    <a:pt x="78821" y="256540"/>
                  </a:cubicBezTo>
                  <a:cubicBezTo>
                    <a:pt x="69134" y="259080"/>
                    <a:pt x="58237" y="257810"/>
                    <a:pt x="49761" y="265430"/>
                  </a:cubicBezTo>
                  <a:cubicBezTo>
                    <a:pt x="42497" y="271780"/>
                    <a:pt x="36443" y="278130"/>
                    <a:pt x="25545" y="276860"/>
                  </a:cubicBezTo>
                  <a:cubicBezTo>
                    <a:pt x="26756" y="284480"/>
                    <a:pt x="27967" y="290830"/>
                    <a:pt x="29178" y="298450"/>
                  </a:cubicBezTo>
                  <a:cubicBezTo>
                    <a:pt x="31599" y="318770"/>
                    <a:pt x="34021" y="339090"/>
                    <a:pt x="35232" y="359410"/>
                  </a:cubicBezTo>
                  <a:cubicBezTo>
                    <a:pt x="38864" y="384810"/>
                    <a:pt x="40075" y="408940"/>
                    <a:pt x="37653" y="433070"/>
                  </a:cubicBezTo>
                  <a:cubicBezTo>
                    <a:pt x="35232" y="467360"/>
                    <a:pt x="24334" y="1640840"/>
                    <a:pt x="13437" y="1672590"/>
                  </a:cubicBezTo>
                  <a:lnTo>
                    <a:pt x="2540" y="1699260"/>
                  </a:lnTo>
                  <a:cubicBezTo>
                    <a:pt x="0" y="1705610"/>
                    <a:pt x="3751" y="1709420"/>
                    <a:pt x="9805" y="1710690"/>
                  </a:cubicBezTo>
                  <a:cubicBezTo>
                    <a:pt x="17070" y="1711960"/>
                    <a:pt x="19491" y="1717040"/>
                    <a:pt x="21913" y="1723390"/>
                  </a:cubicBezTo>
                  <a:cubicBezTo>
                    <a:pt x="24334" y="1733550"/>
                    <a:pt x="20702" y="1743710"/>
                    <a:pt x="25545" y="1753870"/>
                  </a:cubicBezTo>
                  <a:cubicBezTo>
                    <a:pt x="27967" y="1758950"/>
                    <a:pt x="25545" y="1767840"/>
                    <a:pt x="24334" y="1775460"/>
                  </a:cubicBezTo>
                  <a:cubicBezTo>
                    <a:pt x="23124" y="1785620"/>
                    <a:pt x="25545" y="1795780"/>
                    <a:pt x="29178" y="1804670"/>
                  </a:cubicBezTo>
                  <a:cubicBezTo>
                    <a:pt x="37653" y="1819910"/>
                    <a:pt x="38864" y="1837690"/>
                    <a:pt x="38864" y="1854200"/>
                  </a:cubicBezTo>
                  <a:cubicBezTo>
                    <a:pt x="38864" y="1858010"/>
                    <a:pt x="40075" y="1861820"/>
                    <a:pt x="41286" y="1864360"/>
                  </a:cubicBezTo>
                  <a:cubicBezTo>
                    <a:pt x="43707" y="1866900"/>
                    <a:pt x="48551" y="1869440"/>
                    <a:pt x="53394" y="1870710"/>
                  </a:cubicBezTo>
                  <a:lnTo>
                    <a:pt x="82453" y="1885950"/>
                  </a:lnTo>
                  <a:cubicBezTo>
                    <a:pt x="95772" y="1893570"/>
                    <a:pt x="106669" y="1892300"/>
                    <a:pt x="118777" y="1883410"/>
                  </a:cubicBezTo>
                  <a:cubicBezTo>
                    <a:pt x="119988" y="1882140"/>
                    <a:pt x="123621" y="1880870"/>
                    <a:pt x="124831" y="1880870"/>
                  </a:cubicBezTo>
                  <a:cubicBezTo>
                    <a:pt x="133307" y="1882140"/>
                    <a:pt x="141783" y="1882140"/>
                    <a:pt x="149048" y="1889760"/>
                  </a:cubicBezTo>
                  <a:cubicBezTo>
                    <a:pt x="157523" y="1897380"/>
                    <a:pt x="169631" y="1902460"/>
                    <a:pt x="179318" y="1908810"/>
                  </a:cubicBezTo>
                  <a:cubicBezTo>
                    <a:pt x="185372" y="1912620"/>
                    <a:pt x="192637" y="1917700"/>
                    <a:pt x="196269" y="1922780"/>
                  </a:cubicBezTo>
                  <a:cubicBezTo>
                    <a:pt x="198691" y="1925320"/>
                    <a:pt x="201112" y="1927860"/>
                    <a:pt x="203534" y="1929130"/>
                  </a:cubicBezTo>
                  <a:cubicBezTo>
                    <a:pt x="216853" y="1934210"/>
                    <a:pt x="224118" y="1946910"/>
                    <a:pt x="232593" y="1957070"/>
                  </a:cubicBezTo>
                  <a:cubicBezTo>
                    <a:pt x="239858" y="1965960"/>
                    <a:pt x="249544" y="1971040"/>
                    <a:pt x="260442" y="1972310"/>
                  </a:cubicBezTo>
                  <a:cubicBezTo>
                    <a:pt x="272550" y="1974850"/>
                    <a:pt x="284658" y="1976120"/>
                    <a:pt x="296766" y="1978660"/>
                  </a:cubicBezTo>
                  <a:cubicBezTo>
                    <a:pt x="301609" y="1979930"/>
                    <a:pt x="307663" y="1981200"/>
                    <a:pt x="312506" y="1983740"/>
                  </a:cubicBezTo>
                  <a:cubicBezTo>
                    <a:pt x="318560" y="1986280"/>
                    <a:pt x="324615" y="1986280"/>
                    <a:pt x="329458" y="1990090"/>
                  </a:cubicBezTo>
                  <a:cubicBezTo>
                    <a:pt x="336723" y="1996440"/>
                    <a:pt x="343987" y="2000250"/>
                    <a:pt x="353674" y="1997710"/>
                  </a:cubicBezTo>
                  <a:cubicBezTo>
                    <a:pt x="357306" y="1996440"/>
                    <a:pt x="362149" y="1998980"/>
                    <a:pt x="365782" y="2000250"/>
                  </a:cubicBezTo>
                  <a:cubicBezTo>
                    <a:pt x="366993" y="2000250"/>
                    <a:pt x="368204" y="2001520"/>
                    <a:pt x="369414" y="2001520"/>
                  </a:cubicBezTo>
                  <a:cubicBezTo>
                    <a:pt x="382733" y="2002790"/>
                    <a:pt x="394841" y="2000250"/>
                    <a:pt x="406949" y="1997710"/>
                  </a:cubicBezTo>
                  <a:cubicBezTo>
                    <a:pt x="411793" y="1996440"/>
                    <a:pt x="416636" y="1995170"/>
                    <a:pt x="421479" y="1992630"/>
                  </a:cubicBezTo>
                  <a:cubicBezTo>
                    <a:pt x="434798" y="1986280"/>
                    <a:pt x="448117" y="1979930"/>
                    <a:pt x="460225" y="1972310"/>
                  </a:cubicBezTo>
                  <a:cubicBezTo>
                    <a:pt x="468700" y="1967230"/>
                    <a:pt x="477176" y="1962150"/>
                    <a:pt x="486863" y="1967230"/>
                  </a:cubicBezTo>
                  <a:lnTo>
                    <a:pt x="491706" y="1967230"/>
                  </a:lnTo>
                  <a:cubicBezTo>
                    <a:pt x="500181" y="1967230"/>
                    <a:pt x="508657" y="1965960"/>
                    <a:pt x="515922" y="1964690"/>
                  </a:cubicBezTo>
                  <a:cubicBezTo>
                    <a:pt x="517133" y="1964690"/>
                    <a:pt x="519554" y="1964690"/>
                    <a:pt x="519554" y="1963420"/>
                  </a:cubicBezTo>
                  <a:cubicBezTo>
                    <a:pt x="523187" y="1958340"/>
                    <a:pt x="529241" y="1958340"/>
                    <a:pt x="535295" y="1957070"/>
                  </a:cubicBezTo>
                  <a:cubicBezTo>
                    <a:pt x="544981" y="1955800"/>
                    <a:pt x="554668" y="1955800"/>
                    <a:pt x="561933" y="1949450"/>
                  </a:cubicBezTo>
                  <a:cubicBezTo>
                    <a:pt x="569197" y="1944370"/>
                    <a:pt x="576462" y="1943100"/>
                    <a:pt x="584938" y="1941830"/>
                  </a:cubicBezTo>
                  <a:cubicBezTo>
                    <a:pt x="586149" y="1941830"/>
                    <a:pt x="588570" y="1940560"/>
                    <a:pt x="589781" y="1940560"/>
                  </a:cubicBezTo>
                  <a:cubicBezTo>
                    <a:pt x="595835" y="1939290"/>
                    <a:pt x="601889" y="1935480"/>
                    <a:pt x="606732" y="1936750"/>
                  </a:cubicBezTo>
                  <a:cubicBezTo>
                    <a:pt x="617630" y="1939290"/>
                    <a:pt x="622473" y="1935480"/>
                    <a:pt x="629738" y="1925320"/>
                  </a:cubicBezTo>
                  <a:cubicBezTo>
                    <a:pt x="630949" y="1922780"/>
                    <a:pt x="634581" y="1921510"/>
                    <a:pt x="637003" y="1920240"/>
                  </a:cubicBezTo>
                  <a:cubicBezTo>
                    <a:pt x="643057" y="1918970"/>
                    <a:pt x="649111" y="1920240"/>
                    <a:pt x="655165" y="1918970"/>
                  </a:cubicBezTo>
                  <a:cubicBezTo>
                    <a:pt x="658797" y="1918970"/>
                    <a:pt x="662430" y="1915160"/>
                    <a:pt x="664851" y="1915160"/>
                  </a:cubicBezTo>
                  <a:cubicBezTo>
                    <a:pt x="674538" y="1916430"/>
                    <a:pt x="685435" y="1912620"/>
                    <a:pt x="693911" y="1918970"/>
                  </a:cubicBezTo>
                  <a:cubicBezTo>
                    <a:pt x="695121" y="1920240"/>
                    <a:pt x="697543" y="1920240"/>
                    <a:pt x="699965" y="1920240"/>
                  </a:cubicBezTo>
                  <a:cubicBezTo>
                    <a:pt x="715705" y="1921510"/>
                    <a:pt x="729024" y="1926590"/>
                    <a:pt x="739921" y="1936750"/>
                  </a:cubicBezTo>
                  <a:cubicBezTo>
                    <a:pt x="743554" y="1940560"/>
                    <a:pt x="748397" y="1943100"/>
                    <a:pt x="752029" y="1945640"/>
                  </a:cubicBezTo>
                  <a:cubicBezTo>
                    <a:pt x="755662" y="1948180"/>
                    <a:pt x="760505" y="1948180"/>
                    <a:pt x="764137" y="1949450"/>
                  </a:cubicBezTo>
                  <a:cubicBezTo>
                    <a:pt x="767770" y="1950720"/>
                    <a:pt x="770191" y="1951990"/>
                    <a:pt x="773824" y="1951990"/>
                  </a:cubicBezTo>
                  <a:cubicBezTo>
                    <a:pt x="779878" y="1951990"/>
                    <a:pt x="784721" y="1954530"/>
                    <a:pt x="788353" y="1959610"/>
                  </a:cubicBezTo>
                  <a:cubicBezTo>
                    <a:pt x="789564" y="1960880"/>
                    <a:pt x="790775" y="1962150"/>
                    <a:pt x="791986" y="1964690"/>
                  </a:cubicBezTo>
                  <a:cubicBezTo>
                    <a:pt x="790775" y="1968500"/>
                    <a:pt x="798040" y="1978660"/>
                    <a:pt x="802883" y="1978660"/>
                  </a:cubicBezTo>
                  <a:cubicBezTo>
                    <a:pt x="811359" y="1978660"/>
                    <a:pt x="819834" y="1981200"/>
                    <a:pt x="827099" y="1987550"/>
                  </a:cubicBezTo>
                  <a:cubicBezTo>
                    <a:pt x="828310" y="1988820"/>
                    <a:pt x="830732" y="1988820"/>
                    <a:pt x="833153" y="1987550"/>
                  </a:cubicBezTo>
                  <a:cubicBezTo>
                    <a:pt x="836786" y="1986280"/>
                    <a:pt x="839207" y="1986280"/>
                    <a:pt x="841629" y="1990090"/>
                  </a:cubicBezTo>
                  <a:cubicBezTo>
                    <a:pt x="842840" y="1991360"/>
                    <a:pt x="847683" y="1991360"/>
                    <a:pt x="850105" y="1991360"/>
                  </a:cubicBezTo>
                  <a:cubicBezTo>
                    <a:pt x="856159" y="1991360"/>
                    <a:pt x="863423" y="1990090"/>
                    <a:pt x="869477" y="1991360"/>
                  </a:cubicBezTo>
                  <a:cubicBezTo>
                    <a:pt x="880375" y="1992630"/>
                    <a:pt x="890061" y="1993900"/>
                    <a:pt x="900959" y="1996440"/>
                  </a:cubicBezTo>
                  <a:cubicBezTo>
                    <a:pt x="903380" y="1996440"/>
                    <a:pt x="905802" y="1997710"/>
                    <a:pt x="907013" y="1998980"/>
                  </a:cubicBezTo>
                  <a:cubicBezTo>
                    <a:pt x="909434" y="2005330"/>
                    <a:pt x="915488" y="2005330"/>
                    <a:pt x="919121" y="2006600"/>
                  </a:cubicBezTo>
                  <a:cubicBezTo>
                    <a:pt x="922753" y="2007870"/>
                    <a:pt x="927596" y="2009140"/>
                    <a:pt x="930018" y="2009140"/>
                  </a:cubicBezTo>
                  <a:cubicBezTo>
                    <a:pt x="931229" y="2007870"/>
                    <a:pt x="933650" y="2006600"/>
                    <a:pt x="936072" y="2004060"/>
                  </a:cubicBezTo>
                  <a:cubicBezTo>
                    <a:pt x="931229" y="2004060"/>
                    <a:pt x="928807" y="2005330"/>
                    <a:pt x="926385" y="2005330"/>
                  </a:cubicBezTo>
                  <a:cubicBezTo>
                    <a:pt x="931229" y="1998980"/>
                    <a:pt x="936072" y="1997710"/>
                    <a:pt x="942126" y="2001520"/>
                  </a:cubicBezTo>
                  <a:cubicBezTo>
                    <a:pt x="949391" y="2007870"/>
                    <a:pt x="955445" y="2007870"/>
                    <a:pt x="963920" y="2001520"/>
                  </a:cubicBezTo>
                  <a:lnTo>
                    <a:pt x="971185" y="1997710"/>
                  </a:lnTo>
                  <a:lnTo>
                    <a:pt x="971185" y="1991360"/>
                  </a:lnTo>
                  <a:cubicBezTo>
                    <a:pt x="974818" y="1992630"/>
                    <a:pt x="978450" y="1995170"/>
                    <a:pt x="980872" y="1995170"/>
                  </a:cubicBezTo>
                  <a:cubicBezTo>
                    <a:pt x="988137" y="1991360"/>
                    <a:pt x="995401" y="1987550"/>
                    <a:pt x="1001455" y="1982470"/>
                  </a:cubicBezTo>
                  <a:cubicBezTo>
                    <a:pt x="1008720" y="1977390"/>
                    <a:pt x="1014774" y="1971040"/>
                    <a:pt x="1020828" y="1965960"/>
                  </a:cubicBezTo>
                  <a:cubicBezTo>
                    <a:pt x="1022039" y="1965960"/>
                    <a:pt x="1022039" y="1964690"/>
                    <a:pt x="1023250" y="1964690"/>
                  </a:cubicBezTo>
                  <a:cubicBezTo>
                    <a:pt x="1031726" y="1962150"/>
                    <a:pt x="1038990" y="1960880"/>
                    <a:pt x="1047466" y="1958340"/>
                  </a:cubicBezTo>
                  <a:cubicBezTo>
                    <a:pt x="1052309" y="1957070"/>
                    <a:pt x="1055942" y="1954530"/>
                    <a:pt x="1060785" y="1953260"/>
                  </a:cubicBezTo>
                  <a:cubicBezTo>
                    <a:pt x="1064417" y="1951990"/>
                    <a:pt x="1066839" y="1951990"/>
                    <a:pt x="1070471" y="1950720"/>
                  </a:cubicBezTo>
                  <a:lnTo>
                    <a:pt x="1082580" y="1950720"/>
                  </a:lnTo>
                  <a:cubicBezTo>
                    <a:pt x="1085001" y="1950720"/>
                    <a:pt x="1088634" y="1950720"/>
                    <a:pt x="1091055" y="1949450"/>
                  </a:cubicBezTo>
                  <a:cubicBezTo>
                    <a:pt x="1092266" y="1946910"/>
                    <a:pt x="1094688" y="1943100"/>
                    <a:pt x="1095898" y="1943100"/>
                  </a:cubicBezTo>
                  <a:cubicBezTo>
                    <a:pt x="1099531" y="1943100"/>
                    <a:pt x="1101952" y="1945640"/>
                    <a:pt x="1105585" y="1946910"/>
                  </a:cubicBezTo>
                  <a:cubicBezTo>
                    <a:pt x="1106796" y="1946910"/>
                    <a:pt x="1106796" y="1948180"/>
                    <a:pt x="1106796" y="1949450"/>
                  </a:cubicBezTo>
                  <a:cubicBezTo>
                    <a:pt x="1111639" y="1954530"/>
                    <a:pt x="1115271" y="1960880"/>
                    <a:pt x="1120115" y="1965960"/>
                  </a:cubicBezTo>
                  <a:cubicBezTo>
                    <a:pt x="1126169" y="1972310"/>
                    <a:pt x="1132223" y="1972310"/>
                    <a:pt x="1135855" y="1968500"/>
                  </a:cubicBezTo>
                  <a:cubicBezTo>
                    <a:pt x="1141909" y="1963420"/>
                    <a:pt x="1146752" y="1959610"/>
                    <a:pt x="1155228" y="1962150"/>
                  </a:cubicBezTo>
                  <a:cubicBezTo>
                    <a:pt x="1156439" y="1962150"/>
                    <a:pt x="1158860" y="1963420"/>
                    <a:pt x="1160071" y="1962150"/>
                  </a:cubicBezTo>
                  <a:cubicBezTo>
                    <a:pt x="1166125" y="1959610"/>
                    <a:pt x="1173390" y="1957070"/>
                    <a:pt x="1179444" y="1953260"/>
                  </a:cubicBezTo>
                  <a:cubicBezTo>
                    <a:pt x="1183076" y="1951990"/>
                    <a:pt x="1187920" y="1951990"/>
                    <a:pt x="1189130" y="1949450"/>
                  </a:cubicBezTo>
                  <a:cubicBezTo>
                    <a:pt x="1192763" y="1941830"/>
                    <a:pt x="1198817" y="1938020"/>
                    <a:pt x="1204871" y="1932940"/>
                  </a:cubicBezTo>
                  <a:cubicBezTo>
                    <a:pt x="1208503" y="1929130"/>
                    <a:pt x="1212136" y="1924050"/>
                    <a:pt x="1215768" y="1922780"/>
                  </a:cubicBezTo>
                  <a:cubicBezTo>
                    <a:pt x="1224244" y="1920240"/>
                    <a:pt x="1230298" y="1912620"/>
                    <a:pt x="1237563" y="1907540"/>
                  </a:cubicBezTo>
                  <a:cubicBezTo>
                    <a:pt x="1243617" y="1903730"/>
                    <a:pt x="1247249" y="1896110"/>
                    <a:pt x="1253303" y="1894840"/>
                  </a:cubicBezTo>
                  <a:cubicBezTo>
                    <a:pt x="1262990" y="1892300"/>
                    <a:pt x="1270255" y="1885950"/>
                    <a:pt x="1278730" y="1879600"/>
                  </a:cubicBezTo>
                  <a:cubicBezTo>
                    <a:pt x="1283573" y="1875790"/>
                    <a:pt x="1289627" y="1873250"/>
                    <a:pt x="1295682" y="1874520"/>
                  </a:cubicBezTo>
                  <a:cubicBezTo>
                    <a:pt x="1299314" y="1875790"/>
                    <a:pt x="1304157" y="1874520"/>
                    <a:pt x="1306579" y="1873250"/>
                  </a:cubicBezTo>
                  <a:cubicBezTo>
                    <a:pt x="1311422" y="1870710"/>
                    <a:pt x="1316265" y="1866900"/>
                    <a:pt x="1321108" y="1864360"/>
                  </a:cubicBezTo>
                  <a:cubicBezTo>
                    <a:pt x="1324741" y="1861820"/>
                    <a:pt x="1328373" y="1859280"/>
                    <a:pt x="1332006" y="1859280"/>
                  </a:cubicBezTo>
                  <a:cubicBezTo>
                    <a:pt x="1344114" y="1858010"/>
                    <a:pt x="1353800" y="1855470"/>
                    <a:pt x="1359854" y="1842770"/>
                  </a:cubicBezTo>
                  <a:cubicBezTo>
                    <a:pt x="1362276" y="1837690"/>
                    <a:pt x="1374384" y="1831340"/>
                    <a:pt x="1379227" y="1833880"/>
                  </a:cubicBezTo>
                  <a:cubicBezTo>
                    <a:pt x="1387703" y="1837690"/>
                    <a:pt x="1393757" y="1835150"/>
                    <a:pt x="1398600" y="1827530"/>
                  </a:cubicBezTo>
                  <a:cubicBezTo>
                    <a:pt x="1402232" y="1823720"/>
                    <a:pt x="1407076" y="1824990"/>
                    <a:pt x="1410708" y="1827530"/>
                  </a:cubicBezTo>
                  <a:cubicBezTo>
                    <a:pt x="1413130" y="1830070"/>
                    <a:pt x="1415551" y="1831340"/>
                    <a:pt x="1417973" y="1831340"/>
                  </a:cubicBezTo>
                  <a:cubicBezTo>
                    <a:pt x="1426449" y="1832610"/>
                    <a:pt x="1436135" y="1831340"/>
                    <a:pt x="1444611" y="1832610"/>
                  </a:cubicBezTo>
                  <a:cubicBezTo>
                    <a:pt x="1451876" y="1833880"/>
                    <a:pt x="1459140" y="1831340"/>
                    <a:pt x="1463984" y="1826260"/>
                  </a:cubicBezTo>
                  <a:cubicBezTo>
                    <a:pt x="1468827" y="1821180"/>
                    <a:pt x="1472459" y="1821180"/>
                    <a:pt x="1479724" y="1823720"/>
                  </a:cubicBezTo>
                  <a:cubicBezTo>
                    <a:pt x="1485778" y="1826260"/>
                    <a:pt x="1490621" y="1832610"/>
                    <a:pt x="1499097" y="1831340"/>
                  </a:cubicBezTo>
                  <a:cubicBezTo>
                    <a:pt x="1506362" y="1830070"/>
                    <a:pt x="1514838" y="1833880"/>
                    <a:pt x="1523313" y="1830070"/>
                  </a:cubicBezTo>
                  <a:lnTo>
                    <a:pt x="1528156" y="1830070"/>
                  </a:lnTo>
                  <a:cubicBezTo>
                    <a:pt x="1535421" y="1832610"/>
                    <a:pt x="1542686" y="1833880"/>
                    <a:pt x="1548740" y="1840230"/>
                  </a:cubicBezTo>
                  <a:cubicBezTo>
                    <a:pt x="1556005" y="1846580"/>
                    <a:pt x="1557216" y="1799590"/>
                    <a:pt x="1564481" y="1804670"/>
                  </a:cubicBezTo>
                  <a:cubicBezTo>
                    <a:pt x="1575378" y="1812290"/>
                    <a:pt x="1572956" y="1804670"/>
                    <a:pt x="1583853" y="1811020"/>
                  </a:cubicBezTo>
                  <a:cubicBezTo>
                    <a:pt x="1592329" y="1814830"/>
                    <a:pt x="1588697" y="1800860"/>
                    <a:pt x="1598383" y="1803400"/>
                  </a:cubicBezTo>
                  <a:cubicBezTo>
                    <a:pt x="1599594" y="1803400"/>
                    <a:pt x="1614124" y="1813560"/>
                    <a:pt x="1614124" y="1812290"/>
                  </a:cubicBezTo>
                  <a:cubicBezTo>
                    <a:pt x="1620178" y="1808480"/>
                    <a:pt x="1626232" y="1770380"/>
                    <a:pt x="1632286" y="1771650"/>
                  </a:cubicBezTo>
                  <a:cubicBezTo>
                    <a:pt x="1644394" y="1775460"/>
                    <a:pt x="1655291" y="1772920"/>
                    <a:pt x="1666188" y="1767840"/>
                  </a:cubicBezTo>
                  <a:cubicBezTo>
                    <a:pt x="1672242" y="1765300"/>
                    <a:pt x="1681929" y="1756410"/>
                    <a:pt x="1686772" y="1760220"/>
                  </a:cubicBezTo>
                  <a:cubicBezTo>
                    <a:pt x="1695248" y="1766570"/>
                    <a:pt x="1703723" y="1769110"/>
                    <a:pt x="1713410" y="1770380"/>
                  </a:cubicBezTo>
                  <a:cubicBezTo>
                    <a:pt x="1714621" y="1770380"/>
                    <a:pt x="1715832" y="1771650"/>
                    <a:pt x="1717042" y="1772920"/>
                  </a:cubicBezTo>
                  <a:cubicBezTo>
                    <a:pt x="1720675" y="1778000"/>
                    <a:pt x="1737626" y="1764030"/>
                    <a:pt x="1741258" y="1769110"/>
                  </a:cubicBezTo>
                  <a:cubicBezTo>
                    <a:pt x="1746102" y="1776730"/>
                    <a:pt x="1750945" y="1784350"/>
                    <a:pt x="1755788" y="1790700"/>
                  </a:cubicBezTo>
                  <a:cubicBezTo>
                    <a:pt x="1758210" y="1793240"/>
                    <a:pt x="1761842" y="1794510"/>
                    <a:pt x="1763053" y="1797050"/>
                  </a:cubicBezTo>
                  <a:cubicBezTo>
                    <a:pt x="1764264" y="1803400"/>
                    <a:pt x="1766685" y="1805940"/>
                    <a:pt x="1772739" y="1805940"/>
                  </a:cubicBezTo>
                  <a:cubicBezTo>
                    <a:pt x="1776372" y="1805940"/>
                    <a:pt x="1780004" y="1807210"/>
                    <a:pt x="1782426" y="1809750"/>
                  </a:cubicBezTo>
                  <a:cubicBezTo>
                    <a:pt x="1788480" y="1813560"/>
                    <a:pt x="1793323" y="1817370"/>
                    <a:pt x="1798166" y="1821180"/>
                  </a:cubicBezTo>
                  <a:cubicBezTo>
                    <a:pt x="1804220" y="1824990"/>
                    <a:pt x="1810274" y="1828800"/>
                    <a:pt x="1812696" y="1835150"/>
                  </a:cubicBezTo>
                  <a:cubicBezTo>
                    <a:pt x="1813907" y="1837690"/>
                    <a:pt x="1815118" y="1838960"/>
                    <a:pt x="1816328" y="1840230"/>
                  </a:cubicBezTo>
                  <a:cubicBezTo>
                    <a:pt x="1821172" y="1845310"/>
                    <a:pt x="1826015" y="1849120"/>
                    <a:pt x="1830858" y="1854200"/>
                  </a:cubicBezTo>
                  <a:cubicBezTo>
                    <a:pt x="1838123" y="1860550"/>
                    <a:pt x="1844177" y="1868170"/>
                    <a:pt x="1851442" y="1874520"/>
                  </a:cubicBezTo>
                  <a:cubicBezTo>
                    <a:pt x="1853863" y="1875790"/>
                    <a:pt x="1856285" y="1878330"/>
                    <a:pt x="1858707" y="1879600"/>
                  </a:cubicBezTo>
                  <a:cubicBezTo>
                    <a:pt x="1863550" y="1882140"/>
                    <a:pt x="1868393" y="1884680"/>
                    <a:pt x="1872026" y="1888490"/>
                  </a:cubicBezTo>
                  <a:cubicBezTo>
                    <a:pt x="1875658" y="1892300"/>
                    <a:pt x="1892609" y="1869440"/>
                    <a:pt x="1895031" y="1874520"/>
                  </a:cubicBezTo>
                  <a:cubicBezTo>
                    <a:pt x="1895031" y="1875790"/>
                    <a:pt x="1896242" y="1875790"/>
                    <a:pt x="1897452" y="1875790"/>
                  </a:cubicBezTo>
                  <a:cubicBezTo>
                    <a:pt x="1904717" y="1882140"/>
                    <a:pt x="1911982" y="1879600"/>
                    <a:pt x="1919247" y="1877060"/>
                  </a:cubicBezTo>
                  <a:cubicBezTo>
                    <a:pt x="1921669" y="1875790"/>
                    <a:pt x="1924090" y="1874520"/>
                    <a:pt x="1925301" y="1875790"/>
                  </a:cubicBezTo>
                  <a:cubicBezTo>
                    <a:pt x="1933777" y="1879600"/>
                    <a:pt x="1939831" y="1888490"/>
                    <a:pt x="1950728" y="1889760"/>
                  </a:cubicBezTo>
                  <a:cubicBezTo>
                    <a:pt x="1950728" y="1889760"/>
                    <a:pt x="1951939" y="1889760"/>
                    <a:pt x="1951939" y="1891030"/>
                  </a:cubicBezTo>
                  <a:cubicBezTo>
                    <a:pt x="1954360" y="1898650"/>
                    <a:pt x="1961625" y="1898650"/>
                    <a:pt x="1967679" y="1899920"/>
                  </a:cubicBezTo>
                  <a:cubicBezTo>
                    <a:pt x="1971311" y="1899920"/>
                    <a:pt x="1974944" y="1901190"/>
                    <a:pt x="1977366" y="1902460"/>
                  </a:cubicBezTo>
                  <a:cubicBezTo>
                    <a:pt x="1984630" y="1906270"/>
                    <a:pt x="1991895" y="1911350"/>
                    <a:pt x="2000371" y="1913890"/>
                  </a:cubicBezTo>
                  <a:cubicBezTo>
                    <a:pt x="2011268" y="1917700"/>
                    <a:pt x="2022165" y="1920240"/>
                    <a:pt x="2030641" y="1926590"/>
                  </a:cubicBezTo>
                  <a:cubicBezTo>
                    <a:pt x="2031852" y="1926590"/>
                    <a:pt x="2033063" y="1926590"/>
                    <a:pt x="2033063" y="1927860"/>
                  </a:cubicBezTo>
                  <a:cubicBezTo>
                    <a:pt x="2036695" y="1930400"/>
                    <a:pt x="2042749" y="1931670"/>
                    <a:pt x="2045171" y="1935480"/>
                  </a:cubicBezTo>
                  <a:cubicBezTo>
                    <a:pt x="2048803" y="1943100"/>
                    <a:pt x="2058490" y="1941830"/>
                    <a:pt x="2063333" y="1948180"/>
                  </a:cubicBezTo>
                  <a:lnTo>
                    <a:pt x="2064544" y="1948180"/>
                  </a:lnTo>
                  <a:cubicBezTo>
                    <a:pt x="2069387" y="1948180"/>
                    <a:pt x="2074230" y="1949450"/>
                    <a:pt x="2080284" y="1949450"/>
                  </a:cubicBezTo>
                  <a:cubicBezTo>
                    <a:pt x="2082706" y="1948180"/>
                    <a:pt x="2086338" y="1945640"/>
                    <a:pt x="2088760" y="1945640"/>
                  </a:cubicBezTo>
                  <a:cubicBezTo>
                    <a:pt x="2099657" y="1949450"/>
                    <a:pt x="2110554" y="1949450"/>
                    <a:pt x="2117819" y="1939290"/>
                  </a:cubicBezTo>
                  <a:cubicBezTo>
                    <a:pt x="2119030" y="1938020"/>
                    <a:pt x="2121452" y="1938020"/>
                    <a:pt x="2123873" y="1938020"/>
                  </a:cubicBezTo>
                  <a:lnTo>
                    <a:pt x="2133560" y="1938020"/>
                  </a:lnTo>
                  <a:cubicBezTo>
                    <a:pt x="2144457" y="1935480"/>
                    <a:pt x="2154143" y="1932940"/>
                    <a:pt x="2165041" y="1931670"/>
                  </a:cubicBezTo>
                  <a:cubicBezTo>
                    <a:pt x="2169884" y="1930400"/>
                    <a:pt x="2175938" y="1932940"/>
                    <a:pt x="2180781" y="1934210"/>
                  </a:cubicBezTo>
                  <a:cubicBezTo>
                    <a:pt x="2185624" y="1935480"/>
                    <a:pt x="2190468" y="1935480"/>
                    <a:pt x="2195311" y="1935480"/>
                  </a:cubicBezTo>
                  <a:cubicBezTo>
                    <a:pt x="2201365" y="1935480"/>
                    <a:pt x="2206208" y="1932940"/>
                    <a:pt x="2212262" y="1932940"/>
                  </a:cubicBezTo>
                  <a:cubicBezTo>
                    <a:pt x="2217105" y="1931670"/>
                    <a:pt x="2223159" y="1931670"/>
                    <a:pt x="2228003" y="1930400"/>
                  </a:cubicBezTo>
                  <a:cubicBezTo>
                    <a:pt x="2238900" y="1927860"/>
                    <a:pt x="2248586" y="1925320"/>
                    <a:pt x="2259484" y="1924050"/>
                  </a:cubicBezTo>
                  <a:cubicBezTo>
                    <a:pt x="2266749" y="1880870"/>
                    <a:pt x="2265538" y="1830070"/>
                    <a:pt x="2265538" y="1778000"/>
                  </a:cubicBezTo>
                  <a:close/>
                </a:path>
              </a:pathLst>
            </a:custGeom>
            <a:blipFill>
              <a:blip r:embed="rId5"/>
              <a:stretch>
                <a:fillRect l="-55363" t="-63" r="-2509" b="-63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471033" y="5802041"/>
            <a:ext cx="4050437" cy="3151459"/>
            <a:chOff x="0" y="0"/>
            <a:chExt cx="2585527" cy="201168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540" y="-2540"/>
              <a:ext cx="2588067" cy="2009140"/>
            </a:xfrm>
            <a:custGeom>
              <a:avLst/>
              <a:gdLst/>
              <a:ahLst/>
              <a:cxnLst/>
              <a:rect r="r" b="b" t="t" l="l"/>
              <a:pathLst>
                <a:path h="2009140" w="2588067">
                  <a:moveTo>
                    <a:pt x="2586685" y="1778000"/>
                  </a:moveTo>
                  <a:cubicBezTo>
                    <a:pt x="2585302" y="1276350"/>
                    <a:pt x="2568710" y="598170"/>
                    <a:pt x="2568710" y="97790"/>
                  </a:cubicBezTo>
                  <a:cubicBezTo>
                    <a:pt x="2568710" y="90170"/>
                    <a:pt x="2570093" y="82550"/>
                    <a:pt x="2570093" y="76200"/>
                  </a:cubicBezTo>
                  <a:cubicBezTo>
                    <a:pt x="2568710" y="74930"/>
                    <a:pt x="2567328" y="74930"/>
                    <a:pt x="2565945" y="73660"/>
                  </a:cubicBezTo>
                  <a:cubicBezTo>
                    <a:pt x="2565945" y="73660"/>
                    <a:pt x="2564562" y="74930"/>
                    <a:pt x="2564562" y="76200"/>
                  </a:cubicBezTo>
                  <a:cubicBezTo>
                    <a:pt x="2561797" y="82550"/>
                    <a:pt x="2556267" y="82550"/>
                    <a:pt x="2550736" y="82550"/>
                  </a:cubicBezTo>
                  <a:cubicBezTo>
                    <a:pt x="2543823" y="81280"/>
                    <a:pt x="2536910" y="74930"/>
                    <a:pt x="2528614" y="77470"/>
                  </a:cubicBezTo>
                  <a:cubicBezTo>
                    <a:pt x="2525849" y="78740"/>
                    <a:pt x="2520318" y="76200"/>
                    <a:pt x="2518936" y="73660"/>
                  </a:cubicBezTo>
                  <a:cubicBezTo>
                    <a:pt x="2514788" y="68580"/>
                    <a:pt x="2509257" y="68580"/>
                    <a:pt x="2503726" y="71120"/>
                  </a:cubicBezTo>
                  <a:cubicBezTo>
                    <a:pt x="2500961" y="72390"/>
                    <a:pt x="2498196" y="71120"/>
                    <a:pt x="2495431" y="71120"/>
                  </a:cubicBezTo>
                  <a:cubicBezTo>
                    <a:pt x="2491283" y="71120"/>
                    <a:pt x="2485752" y="69850"/>
                    <a:pt x="2481604" y="68580"/>
                  </a:cubicBezTo>
                  <a:cubicBezTo>
                    <a:pt x="2480222" y="68580"/>
                    <a:pt x="2477457" y="67310"/>
                    <a:pt x="2476074" y="67310"/>
                  </a:cubicBezTo>
                  <a:cubicBezTo>
                    <a:pt x="2471926" y="66040"/>
                    <a:pt x="2467778" y="62230"/>
                    <a:pt x="2463630" y="67310"/>
                  </a:cubicBezTo>
                  <a:cubicBezTo>
                    <a:pt x="2463630" y="67310"/>
                    <a:pt x="2460865" y="67310"/>
                    <a:pt x="2459482" y="66040"/>
                  </a:cubicBezTo>
                  <a:cubicBezTo>
                    <a:pt x="2458100" y="63500"/>
                    <a:pt x="2456717" y="59690"/>
                    <a:pt x="2455334" y="57150"/>
                  </a:cubicBezTo>
                  <a:cubicBezTo>
                    <a:pt x="2452569" y="53340"/>
                    <a:pt x="2452569" y="46990"/>
                    <a:pt x="2448421" y="44450"/>
                  </a:cubicBezTo>
                  <a:cubicBezTo>
                    <a:pt x="2445656" y="43180"/>
                    <a:pt x="2444273" y="41910"/>
                    <a:pt x="2442891" y="39370"/>
                  </a:cubicBezTo>
                  <a:cubicBezTo>
                    <a:pt x="2442891" y="38100"/>
                    <a:pt x="2440125" y="36830"/>
                    <a:pt x="2440125" y="35560"/>
                  </a:cubicBezTo>
                  <a:lnTo>
                    <a:pt x="2435978" y="31750"/>
                  </a:lnTo>
                  <a:cubicBezTo>
                    <a:pt x="2434595" y="29210"/>
                    <a:pt x="2433212" y="25400"/>
                    <a:pt x="2430447" y="24130"/>
                  </a:cubicBezTo>
                  <a:cubicBezTo>
                    <a:pt x="2424916" y="20320"/>
                    <a:pt x="2423534" y="15240"/>
                    <a:pt x="2426299" y="8890"/>
                  </a:cubicBezTo>
                  <a:cubicBezTo>
                    <a:pt x="2422151" y="7620"/>
                    <a:pt x="2419386" y="5080"/>
                    <a:pt x="2415238" y="5080"/>
                  </a:cubicBezTo>
                  <a:cubicBezTo>
                    <a:pt x="2398646" y="6350"/>
                    <a:pt x="2380672" y="8890"/>
                    <a:pt x="2364080" y="10160"/>
                  </a:cubicBezTo>
                  <a:cubicBezTo>
                    <a:pt x="2361315" y="10160"/>
                    <a:pt x="2357167" y="11430"/>
                    <a:pt x="2355785" y="12700"/>
                  </a:cubicBezTo>
                  <a:cubicBezTo>
                    <a:pt x="2344724" y="19050"/>
                    <a:pt x="2333662" y="13970"/>
                    <a:pt x="2322601" y="12700"/>
                  </a:cubicBezTo>
                  <a:cubicBezTo>
                    <a:pt x="2314306" y="12700"/>
                    <a:pt x="2306010" y="8890"/>
                    <a:pt x="2297714" y="7620"/>
                  </a:cubicBezTo>
                  <a:cubicBezTo>
                    <a:pt x="2288035" y="6350"/>
                    <a:pt x="2279740" y="7620"/>
                    <a:pt x="2270061" y="6350"/>
                  </a:cubicBezTo>
                  <a:cubicBezTo>
                    <a:pt x="2268679" y="6350"/>
                    <a:pt x="2267296" y="5080"/>
                    <a:pt x="2265913" y="3810"/>
                  </a:cubicBezTo>
                  <a:cubicBezTo>
                    <a:pt x="2263148" y="0"/>
                    <a:pt x="2257617" y="1270"/>
                    <a:pt x="2254852" y="2540"/>
                  </a:cubicBezTo>
                  <a:cubicBezTo>
                    <a:pt x="2250704" y="5080"/>
                    <a:pt x="2249322" y="8890"/>
                    <a:pt x="2246556" y="12700"/>
                  </a:cubicBezTo>
                  <a:cubicBezTo>
                    <a:pt x="2239643" y="13970"/>
                    <a:pt x="2229965" y="15240"/>
                    <a:pt x="2223052" y="19050"/>
                  </a:cubicBezTo>
                  <a:cubicBezTo>
                    <a:pt x="2217521" y="21590"/>
                    <a:pt x="2214756" y="22860"/>
                    <a:pt x="2210608" y="20320"/>
                  </a:cubicBezTo>
                  <a:lnTo>
                    <a:pt x="2209225" y="21590"/>
                  </a:lnTo>
                  <a:cubicBezTo>
                    <a:pt x="2211990" y="24130"/>
                    <a:pt x="2213373" y="27940"/>
                    <a:pt x="2216138" y="30480"/>
                  </a:cubicBezTo>
                  <a:cubicBezTo>
                    <a:pt x="2211990" y="31750"/>
                    <a:pt x="2206460" y="34290"/>
                    <a:pt x="2203695" y="33020"/>
                  </a:cubicBezTo>
                  <a:cubicBezTo>
                    <a:pt x="2196782" y="31750"/>
                    <a:pt x="2194016" y="34290"/>
                    <a:pt x="2188486" y="36830"/>
                  </a:cubicBezTo>
                  <a:cubicBezTo>
                    <a:pt x="2182955" y="40640"/>
                    <a:pt x="2176042" y="43180"/>
                    <a:pt x="2170511" y="45720"/>
                  </a:cubicBezTo>
                  <a:cubicBezTo>
                    <a:pt x="2169129" y="45720"/>
                    <a:pt x="2167746" y="45720"/>
                    <a:pt x="2166364" y="44450"/>
                  </a:cubicBezTo>
                  <a:cubicBezTo>
                    <a:pt x="2164981" y="44450"/>
                    <a:pt x="2163598" y="43180"/>
                    <a:pt x="2163598" y="43180"/>
                  </a:cubicBezTo>
                  <a:cubicBezTo>
                    <a:pt x="2156685" y="45720"/>
                    <a:pt x="2149772" y="48260"/>
                    <a:pt x="2142859" y="45720"/>
                  </a:cubicBezTo>
                  <a:cubicBezTo>
                    <a:pt x="2141476" y="45720"/>
                    <a:pt x="2141476" y="46990"/>
                    <a:pt x="2140093" y="46990"/>
                  </a:cubicBezTo>
                  <a:cubicBezTo>
                    <a:pt x="2131798" y="49530"/>
                    <a:pt x="2126267" y="58420"/>
                    <a:pt x="2115206" y="58420"/>
                  </a:cubicBezTo>
                  <a:cubicBezTo>
                    <a:pt x="2106910" y="58420"/>
                    <a:pt x="2098614" y="64770"/>
                    <a:pt x="2090319" y="64770"/>
                  </a:cubicBezTo>
                  <a:cubicBezTo>
                    <a:pt x="2080640" y="66040"/>
                    <a:pt x="2072344" y="68580"/>
                    <a:pt x="2064049" y="72390"/>
                  </a:cubicBezTo>
                  <a:cubicBezTo>
                    <a:pt x="2061283" y="73660"/>
                    <a:pt x="2058518" y="73660"/>
                    <a:pt x="2057135" y="73660"/>
                  </a:cubicBezTo>
                  <a:cubicBezTo>
                    <a:pt x="2050222" y="71120"/>
                    <a:pt x="2046074" y="74930"/>
                    <a:pt x="2043309" y="78740"/>
                  </a:cubicBezTo>
                  <a:cubicBezTo>
                    <a:pt x="2036396" y="87630"/>
                    <a:pt x="2025335" y="90170"/>
                    <a:pt x="2015656" y="92710"/>
                  </a:cubicBezTo>
                  <a:cubicBezTo>
                    <a:pt x="2003213" y="95250"/>
                    <a:pt x="1990769" y="96520"/>
                    <a:pt x="1978325" y="97790"/>
                  </a:cubicBezTo>
                  <a:cubicBezTo>
                    <a:pt x="1976943" y="97790"/>
                    <a:pt x="1975560" y="101600"/>
                    <a:pt x="1972795" y="102870"/>
                  </a:cubicBezTo>
                  <a:cubicBezTo>
                    <a:pt x="1971412" y="102870"/>
                    <a:pt x="1970029" y="101600"/>
                    <a:pt x="1970029" y="101600"/>
                  </a:cubicBezTo>
                  <a:cubicBezTo>
                    <a:pt x="1963116" y="109220"/>
                    <a:pt x="1958968" y="120650"/>
                    <a:pt x="1945142" y="119380"/>
                  </a:cubicBezTo>
                  <a:lnTo>
                    <a:pt x="1943759" y="119380"/>
                  </a:lnTo>
                  <a:cubicBezTo>
                    <a:pt x="1932698" y="125730"/>
                    <a:pt x="1921637" y="123190"/>
                    <a:pt x="1911959" y="120650"/>
                  </a:cubicBezTo>
                  <a:cubicBezTo>
                    <a:pt x="1909194" y="120650"/>
                    <a:pt x="1905046" y="118110"/>
                    <a:pt x="1903663" y="115570"/>
                  </a:cubicBezTo>
                  <a:cubicBezTo>
                    <a:pt x="1899515" y="107950"/>
                    <a:pt x="1888454" y="105410"/>
                    <a:pt x="1880158" y="107950"/>
                  </a:cubicBezTo>
                  <a:cubicBezTo>
                    <a:pt x="1873245" y="110490"/>
                    <a:pt x="1866332" y="111760"/>
                    <a:pt x="1859419" y="114300"/>
                  </a:cubicBezTo>
                  <a:cubicBezTo>
                    <a:pt x="1848358" y="116840"/>
                    <a:pt x="1838679" y="118110"/>
                    <a:pt x="1827618" y="113030"/>
                  </a:cubicBezTo>
                  <a:cubicBezTo>
                    <a:pt x="1816557" y="107950"/>
                    <a:pt x="1808261" y="111760"/>
                    <a:pt x="1802731" y="123190"/>
                  </a:cubicBezTo>
                  <a:cubicBezTo>
                    <a:pt x="1798583" y="130810"/>
                    <a:pt x="1787522" y="132080"/>
                    <a:pt x="1780608" y="125730"/>
                  </a:cubicBezTo>
                  <a:cubicBezTo>
                    <a:pt x="1776460" y="121920"/>
                    <a:pt x="1773695" y="123190"/>
                    <a:pt x="1769547" y="125730"/>
                  </a:cubicBezTo>
                  <a:lnTo>
                    <a:pt x="1761252" y="133350"/>
                  </a:lnTo>
                  <a:cubicBezTo>
                    <a:pt x="1759869" y="134620"/>
                    <a:pt x="1757104" y="134620"/>
                    <a:pt x="1755721" y="134620"/>
                  </a:cubicBezTo>
                  <a:lnTo>
                    <a:pt x="1747425" y="134620"/>
                  </a:lnTo>
                  <a:cubicBezTo>
                    <a:pt x="1741895" y="134620"/>
                    <a:pt x="1736364" y="133350"/>
                    <a:pt x="1730834" y="132080"/>
                  </a:cubicBezTo>
                  <a:cubicBezTo>
                    <a:pt x="1723920" y="130810"/>
                    <a:pt x="1718390" y="127000"/>
                    <a:pt x="1711477" y="125730"/>
                  </a:cubicBezTo>
                  <a:cubicBezTo>
                    <a:pt x="1700416" y="124460"/>
                    <a:pt x="1697650" y="115570"/>
                    <a:pt x="1693502" y="109220"/>
                  </a:cubicBezTo>
                  <a:cubicBezTo>
                    <a:pt x="1690737" y="105410"/>
                    <a:pt x="1685207" y="100330"/>
                    <a:pt x="1679676" y="101600"/>
                  </a:cubicBezTo>
                  <a:cubicBezTo>
                    <a:pt x="1674146" y="104140"/>
                    <a:pt x="1668615" y="101600"/>
                    <a:pt x="1664467" y="100330"/>
                  </a:cubicBezTo>
                  <a:cubicBezTo>
                    <a:pt x="1663084" y="100330"/>
                    <a:pt x="1660319" y="99060"/>
                    <a:pt x="1658937" y="99060"/>
                  </a:cubicBezTo>
                  <a:cubicBezTo>
                    <a:pt x="1649258" y="96520"/>
                    <a:pt x="1642345" y="101600"/>
                    <a:pt x="1635432" y="107950"/>
                  </a:cubicBezTo>
                  <a:lnTo>
                    <a:pt x="1629901" y="113030"/>
                  </a:lnTo>
                  <a:cubicBezTo>
                    <a:pt x="1628519" y="114300"/>
                    <a:pt x="1628519" y="116840"/>
                    <a:pt x="1627136" y="118110"/>
                  </a:cubicBezTo>
                  <a:cubicBezTo>
                    <a:pt x="1618840" y="124460"/>
                    <a:pt x="1610544" y="121920"/>
                    <a:pt x="1600866" y="118110"/>
                  </a:cubicBezTo>
                  <a:cubicBezTo>
                    <a:pt x="1592570" y="114300"/>
                    <a:pt x="1582892" y="118110"/>
                    <a:pt x="1580126" y="125730"/>
                  </a:cubicBezTo>
                  <a:cubicBezTo>
                    <a:pt x="1578744" y="130810"/>
                    <a:pt x="1577361" y="134620"/>
                    <a:pt x="1570448" y="137160"/>
                  </a:cubicBezTo>
                  <a:cubicBezTo>
                    <a:pt x="1563535" y="140970"/>
                    <a:pt x="1555239" y="143510"/>
                    <a:pt x="1553856" y="152400"/>
                  </a:cubicBezTo>
                  <a:cubicBezTo>
                    <a:pt x="1553856" y="153670"/>
                    <a:pt x="1552474" y="154940"/>
                    <a:pt x="1551091" y="154940"/>
                  </a:cubicBezTo>
                  <a:cubicBezTo>
                    <a:pt x="1546943" y="156210"/>
                    <a:pt x="1544178" y="157480"/>
                    <a:pt x="1540030" y="158750"/>
                  </a:cubicBezTo>
                  <a:lnTo>
                    <a:pt x="1527586" y="158750"/>
                  </a:lnTo>
                  <a:cubicBezTo>
                    <a:pt x="1519291" y="157480"/>
                    <a:pt x="1510995" y="154940"/>
                    <a:pt x="1502699" y="153670"/>
                  </a:cubicBezTo>
                  <a:cubicBezTo>
                    <a:pt x="1493020" y="152400"/>
                    <a:pt x="1484725" y="157480"/>
                    <a:pt x="1475046" y="158750"/>
                  </a:cubicBezTo>
                  <a:lnTo>
                    <a:pt x="1473663" y="160020"/>
                  </a:lnTo>
                  <a:cubicBezTo>
                    <a:pt x="1470898" y="163830"/>
                    <a:pt x="1466750" y="162560"/>
                    <a:pt x="1463985" y="160020"/>
                  </a:cubicBezTo>
                  <a:cubicBezTo>
                    <a:pt x="1458455" y="154940"/>
                    <a:pt x="1448776" y="153670"/>
                    <a:pt x="1441863" y="156210"/>
                  </a:cubicBezTo>
                  <a:cubicBezTo>
                    <a:pt x="1433567" y="160020"/>
                    <a:pt x="1425271" y="162560"/>
                    <a:pt x="1416975" y="165100"/>
                  </a:cubicBezTo>
                  <a:cubicBezTo>
                    <a:pt x="1414210" y="165100"/>
                    <a:pt x="1411445" y="163830"/>
                    <a:pt x="1410062" y="163830"/>
                  </a:cubicBezTo>
                  <a:cubicBezTo>
                    <a:pt x="1407297" y="163830"/>
                    <a:pt x="1403149" y="162560"/>
                    <a:pt x="1401767" y="163830"/>
                  </a:cubicBezTo>
                  <a:cubicBezTo>
                    <a:pt x="1390705" y="171450"/>
                    <a:pt x="1379644" y="168910"/>
                    <a:pt x="1369966" y="163830"/>
                  </a:cubicBezTo>
                  <a:cubicBezTo>
                    <a:pt x="1364435" y="161290"/>
                    <a:pt x="1356140" y="158750"/>
                    <a:pt x="1353374" y="151130"/>
                  </a:cubicBezTo>
                  <a:cubicBezTo>
                    <a:pt x="1351992" y="146050"/>
                    <a:pt x="1346461" y="140970"/>
                    <a:pt x="1342313" y="137160"/>
                  </a:cubicBezTo>
                  <a:cubicBezTo>
                    <a:pt x="1335400" y="130810"/>
                    <a:pt x="1328487" y="121920"/>
                    <a:pt x="1316043" y="121920"/>
                  </a:cubicBezTo>
                  <a:cubicBezTo>
                    <a:pt x="1313278" y="121920"/>
                    <a:pt x="1310513" y="116840"/>
                    <a:pt x="1309130" y="118110"/>
                  </a:cubicBezTo>
                  <a:cubicBezTo>
                    <a:pt x="1303599" y="119380"/>
                    <a:pt x="1303599" y="116840"/>
                    <a:pt x="1300834" y="114300"/>
                  </a:cubicBezTo>
                  <a:cubicBezTo>
                    <a:pt x="1298069" y="111760"/>
                    <a:pt x="1293921" y="109220"/>
                    <a:pt x="1291156" y="105410"/>
                  </a:cubicBezTo>
                  <a:cubicBezTo>
                    <a:pt x="1287008" y="100330"/>
                    <a:pt x="1282860" y="93980"/>
                    <a:pt x="1278712" y="88900"/>
                  </a:cubicBezTo>
                  <a:cubicBezTo>
                    <a:pt x="1274564" y="83820"/>
                    <a:pt x="1271799" y="77470"/>
                    <a:pt x="1267651" y="72390"/>
                  </a:cubicBezTo>
                  <a:cubicBezTo>
                    <a:pt x="1266268" y="71120"/>
                    <a:pt x="1262120" y="69850"/>
                    <a:pt x="1260738" y="71120"/>
                  </a:cubicBezTo>
                  <a:lnTo>
                    <a:pt x="1244146" y="78740"/>
                  </a:lnTo>
                  <a:cubicBezTo>
                    <a:pt x="1241381" y="80010"/>
                    <a:pt x="1239998" y="82550"/>
                    <a:pt x="1238616" y="85090"/>
                  </a:cubicBezTo>
                  <a:lnTo>
                    <a:pt x="1237233" y="83820"/>
                  </a:lnTo>
                  <a:cubicBezTo>
                    <a:pt x="1238616" y="80010"/>
                    <a:pt x="1239998" y="76200"/>
                    <a:pt x="1241381" y="74930"/>
                  </a:cubicBezTo>
                  <a:lnTo>
                    <a:pt x="1224789" y="71120"/>
                  </a:lnTo>
                  <a:cubicBezTo>
                    <a:pt x="1220641" y="69850"/>
                    <a:pt x="1213728" y="69850"/>
                    <a:pt x="1210963" y="69850"/>
                  </a:cubicBezTo>
                  <a:lnTo>
                    <a:pt x="1188841" y="69850"/>
                  </a:lnTo>
                  <a:cubicBezTo>
                    <a:pt x="1180545" y="69850"/>
                    <a:pt x="1173632" y="68580"/>
                    <a:pt x="1165336" y="69850"/>
                  </a:cubicBezTo>
                  <a:cubicBezTo>
                    <a:pt x="1159805" y="71120"/>
                    <a:pt x="1155658" y="68580"/>
                    <a:pt x="1151509" y="66040"/>
                  </a:cubicBezTo>
                  <a:cubicBezTo>
                    <a:pt x="1140448" y="58420"/>
                    <a:pt x="1129387" y="49530"/>
                    <a:pt x="1114178" y="53340"/>
                  </a:cubicBezTo>
                  <a:cubicBezTo>
                    <a:pt x="1112796" y="53340"/>
                    <a:pt x="1110030" y="52070"/>
                    <a:pt x="1108648" y="50800"/>
                  </a:cubicBezTo>
                  <a:cubicBezTo>
                    <a:pt x="1104500" y="49530"/>
                    <a:pt x="1101735" y="46990"/>
                    <a:pt x="1096204" y="44450"/>
                  </a:cubicBezTo>
                  <a:cubicBezTo>
                    <a:pt x="1096204" y="48260"/>
                    <a:pt x="1096204" y="49530"/>
                    <a:pt x="1097587" y="52070"/>
                  </a:cubicBezTo>
                  <a:cubicBezTo>
                    <a:pt x="1094821" y="54610"/>
                    <a:pt x="1093439" y="53340"/>
                    <a:pt x="1092056" y="52070"/>
                  </a:cubicBezTo>
                  <a:cubicBezTo>
                    <a:pt x="1090674" y="53340"/>
                    <a:pt x="1089291" y="55880"/>
                    <a:pt x="1087908" y="55880"/>
                  </a:cubicBezTo>
                  <a:cubicBezTo>
                    <a:pt x="1080995" y="58420"/>
                    <a:pt x="1074082" y="59690"/>
                    <a:pt x="1067169" y="62230"/>
                  </a:cubicBezTo>
                  <a:cubicBezTo>
                    <a:pt x="1064404" y="63500"/>
                    <a:pt x="1061638" y="64770"/>
                    <a:pt x="1060256" y="66040"/>
                  </a:cubicBezTo>
                  <a:cubicBezTo>
                    <a:pt x="1054725" y="69850"/>
                    <a:pt x="1050577" y="76200"/>
                    <a:pt x="1040899" y="74930"/>
                  </a:cubicBezTo>
                  <a:cubicBezTo>
                    <a:pt x="1039516" y="74930"/>
                    <a:pt x="1036751" y="77470"/>
                    <a:pt x="1033986" y="77470"/>
                  </a:cubicBezTo>
                  <a:cubicBezTo>
                    <a:pt x="1031220" y="78740"/>
                    <a:pt x="1027072" y="78740"/>
                    <a:pt x="1024307" y="80010"/>
                  </a:cubicBezTo>
                  <a:lnTo>
                    <a:pt x="1021542" y="80010"/>
                  </a:lnTo>
                  <a:cubicBezTo>
                    <a:pt x="1013246" y="82550"/>
                    <a:pt x="1006333" y="85090"/>
                    <a:pt x="998037" y="86360"/>
                  </a:cubicBezTo>
                  <a:lnTo>
                    <a:pt x="992507" y="86360"/>
                  </a:lnTo>
                  <a:cubicBezTo>
                    <a:pt x="985593" y="86360"/>
                    <a:pt x="980063" y="85090"/>
                    <a:pt x="973150" y="85090"/>
                  </a:cubicBezTo>
                  <a:cubicBezTo>
                    <a:pt x="966237" y="85090"/>
                    <a:pt x="959323" y="87630"/>
                    <a:pt x="952410" y="87630"/>
                  </a:cubicBezTo>
                  <a:cubicBezTo>
                    <a:pt x="944114" y="87630"/>
                    <a:pt x="934436" y="87630"/>
                    <a:pt x="927523" y="82550"/>
                  </a:cubicBezTo>
                  <a:cubicBezTo>
                    <a:pt x="926140" y="81280"/>
                    <a:pt x="921992" y="81280"/>
                    <a:pt x="919227" y="82550"/>
                  </a:cubicBezTo>
                  <a:cubicBezTo>
                    <a:pt x="909548" y="83820"/>
                    <a:pt x="899870" y="85090"/>
                    <a:pt x="891574" y="87630"/>
                  </a:cubicBezTo>
                  <a:cubicBezTo>
                    <a:pt x="883278" y="90170"/>
                    <a:pt x="879130" y="87630"/>
                    <a:pt x="876365" y="81280"/>
                  </a:cubicBezTo>
                  <a:cubicBezTo>
                    <a:pt x="874983" y="78740"/>
                    <a:pt x="872217" y="76200"/>
                    <a:pt x="869452" y="73660"/>
                  </a:cubicBezTo>
                  <a:cubicBezTo>
                    <a:pt x="865304" y="71120"/>
                    <a:pt x="861156" y="67310"/>
                    <a:pt x="857008" y="67310"/>
                  </a:cubicBezTo>
                  <a:cubicBezTo>
                    <a:pt x="847330" y="67310"/>
                    <a:pt x="841799" y="62230"/>
                    <a:pt x="834886" y="58420"/>
                  </a:cubicBezTo>
                  <a:cubicBezTo>
                    <a:pt x="823825" y="52070"/>
                    <a:pt x="814147" y="44450"/>
                    <a:pt x="800320" y="45720"/>
                  </a:cubicBezTo>
                  <a:lnTo>
                    <a:pt x="800320" y="39370"/>
                  </a:lnTo>
                  <a:cubicBezTo>
                    <a:pt x="803086" y="39370"/>
                    <a:pt x="805851" y="39370"/>
                    <a:pt x="808616" y="38100"/>
                  </a:cubicBezTo>
                  <a:cubicBezTo>
                    <a:pt x="804468" y="35560"/>
                    <a:pt x="804468" y="31750"/>
                    <a:pt x="801703" y="29210"/>
                  </a:cubicBezTo>
                  <a:cubicBezTo>
                    <a:pt x="796172" y="25400"/>
                    <a:pt x="790642" y="24130"/>
                    <a:pt x="785111" y="21590"/>
                  </a:cubicBezTo>
                  <a:cubicBezTo>
                    <a:pt x="780963" y="20320"/>
                    <a:pt x="775433" y="20320"/>
                    <a:pt x="778198" y="26670"/>
                  </a:cubicBezTo>
                  <a:cubicBezTo>
                    <a:pt x="771285" y="27940"/>
                    <a:pt x="765754" y="27940"/>
                    <a:pt x="762989" y="30480"/>
                  </a:cubicBezTo>
                  <a:cubicBezTo>
                    <a:pt x="757459" y="34290"/>
                    <a:pt x="751928" y="31750"/>
                    <a:pt x="747780" y="29210"/>
                  </a:cubicBezTo>
                  <a:cubicBezTo>
                    <a:pt x="745015" y="27940"/>
                    <a:pt x="742250" y="26670"/>
                    <a:pt x="739484" y="27940"/>
                  </a:cubicBezTo>
                  <a:cubicBezTo>
                    <a:pt x="722893" y="35560"/>
                    <a:pt x="706301" y="31750"/>
                    <a:pt x="689709" y="31750"/>
                  </a:cubicBezTo>
                  <a:cubicBezTo>
                    <a:pt x="686944" y="31750"/>
                    <a:pt x="684179" y="30480"/>
                    <a:pt x="680031" y="30480"/>
                  </a:cubicBezTo>
                  <a:cubicBezTo>
                    <a:pt x="674500" y="29210"/>
                    <a:pt x="670353" y="26670"/>
                    <a:pt x="664822" y="25400"/>
                  </a:cubicBezTo>
                  <a:cubicBezTo>
                    <a:pt x="659291" y="24130"/>
                    <a:pt x="652378" y="22860"/>
                    <a:pt x="646848" y="21590"/>
                  </a:cubicBezTo>
                  <a:lnTo>
                    <a:pt x="642700" y="21590"/>
                  </a:lnTo>
                  <a:cubicBezTo>
                    <a:pt x="633021" y="21590"/>
                    <a:pt x="623343" y="22860"/>
                    <a:pt x="615047" y="22860"/>
                  </a:cubicBezTo>
                  <a:cubicBezTo>
                    <a:pt x="608134" y="22860"/>
                    <a:pt x="601221" y="20320"/>
                    <a:pt x="592925" y="19050"/>
                  </a:cubicBezTo>
                  <a:cubicBezTo>
                    <a:pt x="591542" y="8890"/>
                    <a:pt x="580481" y="11430"/>
                    <a:pt x="573568" y="6350"/>
                  </a:cubicBezTo>
                  <a:cubicBezTo>
                    <a:pt x="572186" y="5080"/>
                    <a:pt x="569420" y="6350"/>
                    <a:pt x="568038" y="6350"/>
                  </a:cubicBezTo>
                  <a:cubicBezTo>
                    <a:pt x="559742" y="5080"/>
                    <a:pt x="554211" y="8890"/>
                    <a:pt x="551446" y="15240"/>
                  </a:cubicBezTo>
                  <a:cubicBezTo>
                    <a:pt x="547298" y="21590"/>
                    <a:pt x="536237" y="24130"/>
                    <a:pt x="540385" y="34290"/>
                  </a:cubicBezTo>
                  <a:cubicBezTo>
                    <a:pt x="541768" y="35560"/>
                    <a:pt x="544533" y="36830"/>
                    <a:pt x="545915" y="39370"/>
                  </a:cubicBezTo>
                  <a:cubicBezTo>
                    <a:pt x="545915" y="43180"/>
                    <a:pt x="544533" y="45720"/>
                    <a:pt x="540385" y="44450"/>
                  </a:cubicBezTo>
                  <a:cubicBezTo>
                    <a:pt x="539002" y="44450"/>
                    <a:pt x="537620" y="46990"/>
                    <a:pt x="536237" y="48260"/>
                  </a:cubicBezTo>
                  <a:cubicBezTo>
                    <a:pt x="534854" y="49530"/>
                    <a:pt x="534854" y="52070"/>
                    <a:pt x="533472" y="52070"/>
                  </a:cubicBezTo>
                  <a:cubicBezTo>
                    <a:pt x="525176" y="54610"/>
                    <a:pt x="519645" y="60960"/>
                    <a:pt x="509967" y="59690"/>
                  </a:cubicBezTo>
                  <a:lnTo>
                    <a:pt x="507202" y="59690"/>
                  </a:lnTo>
                  <a:cubicBezTo>
                    <a:pt x="498906" y="66040"/>
                    <a:pt x="490610" y="64770"/>
                    <a:pt x="480932" y="63500"/>
                  </a:cubicBezTo>
                  <a:cubicBezTo>
                    <a:pt x="476784" y="62230"/>
                    <a:pt x="471253" y="63500"/>
                    <a:pt x="465723" y="63500"/>
                  </a:cubicBezTo>
                  <a:cubicBezTo>
                    <a:pt x="461575" y="63500"/>
                    <a:pt x="457427" y="63500"/>
                    <a:pt x="453279" y="60960"/>
                  </a:cubicBezTo>
                  <a:cubicBezTo>
                    <a:pt x="447748" y="58420"/>
                    <a:pt x="442218" y="54610"/>
                    <a:pt x="436687" y="52070"/>
                  </a:cubicBezTo>
                  <a:cubicBezTo>
                    <a:pt x="431157" y="49530"/>
                    <a:pt x="424244" y="49530"/>
                    <a:pt x="424244" y="40640"/>
                  </a:cubicBezTo>
                  <a:cubicBezTo>
                    <a:pt x="424244" y="39370"/>
                    <a:pt x="421478" y="38100"/>
                    <a:pt x="421478" y="36830"/>
                  </a:cubicBezTo>
                  <a:cubicBezTo>
                    <a:pt x="411800" y="44450"/>
                    <a:pt x="403504" y="50800"/>
                    <a:pt x="395208" y="57150"/>
                  </a:cubicBezTo>
                  <a:cubicBezTo>
                    <a:pt x="391060" y="60960"/>
                    <a:pt x="385530" y="66040"/>
                    <a:pt x="388295" y="72390"/>
                  </a:cubicBezTo>
                  <a:cubicBezTo>
                    <a:pt x="388295" y="73660"/>
                    <a:pt x="386912" y="74930"/>
                    <a:pt x="386912" y="76200"/>
                  </a:cubicBezTo>
                  <a:cubicBezTo>
                    <a:pt x="385530" y="78740"/>
                    <a:pt x="384147" y="81280"/>
                    <a:pt x="381382" y="82550"/>
                  </a:cubicBezTo>
                  <a:cubicBezTo>
                    <a:pt x="378617" y="86360"/>
                    <a:pt x="375851" y="90170"/>
                    <a:pt x="373086" y="95250"/>
                  </a:cubicBezTo>
                  <a:lnTo>
                    <a:pt x="364790" y="102870"/>
                  </a:lnTo>
                  <a:cubicBezTo>
                    <a:pt x="362025" y="106680"/>
                    <a:pt x="359260" y="110490"/>
                    <a:pt x="355112" y="113030"/>
                  </a:cubicBezTo>
                  <a:cubicBezTo>
                    <a:pt x="345433" y="120650"/>
                    <a:pt x="335755" y="128270"/>
                    <a:pt x="324694" y="135890"/>
                  </a:cubicBezTo>
                  <a:cubicBezTo>
                    <a:pt x="319163" y="140970"/>
                    <a:pt x="312250" y="144780"/>
                    <a:pt x="306720" y="149860"/>
                  </a:cubicBezTo>
                  <a:cubicBezTo>
                    <a:pt x="297041" y="157480"/>
                    <a:pt x="285980" y="163830"/>
                    <a:pt x="280450" y="175260"/>
                  </a:cubicBezTo>
                  <a:cubicBezTo>
                    <a:pt x="280450" y="176530"/>
                    <a:pt x="277684" y="177800"/>
                    <a:pt x="276302" y="179070"/>
                  </a:cubicBezTo>
                  <a:cubicBezTo>
                    <a:pt x="269388" y="184150"/>
                    <a:pt x="258327" y="184150"/>
                    <a:pt x="258327" y="194310"/>
                  </a:cubicBezTo>
                  <a:cubicBezTo>
                    <a:pt x="247266" y="194310"/>
                    <a:pt x="241736" y="201930"/>
                    <a:pt x="236205" y="208280"/>
                  </a:cubicBezTo>
                  <a:cubicBezTo>
                    <a:pt x="232057" y="213360"/>
                    <a:pt x="227909" y="219710"/>
                    <a:pt x="222379" y="223520"/>
                  </a:cubicBezTo>
                  <a:cubicBezTo>
                    <a:pt x="216848" y="226060"/>
                    <a:pt x="209935" y="224790"/>
                    <a:pt x="203022" y="224790"/>
                  </a:cubicBezTo>
                  <a:cubicBezTo>
                    <a:pt x="200257" y="224790"/>
                    <a:pt x="197491" y="224790"/>
                    <a:pt x="197491" y="226060"/>
                  </a:cubicBezTo>
                  <a:cubicBezTo>
                    <a:pt x="191961" y="231140"/>
                    <a:pt x="185048" y="234950"/>
                    <a:pt x="180900" y="241300"/>
                  </a:cubicBezTo>
                  <a:cubicBezTo>
                    <a:pt x="176752" y="247650"/>
                    <a:pt x="172604" y="251460"/>
                    <a:pt x="165691" y="252730"/>
                  </a:cubicBezTo>
                  <a:cubicBezTo>
                    <a:pt x="158778" y="254000"/>
                    <a:pt x="151864" y="260350"/>
                    <a:pt x="142186" y="256540"/>
                  </a:cubicBezTo>
                  <a:cubicBezTo>
                    <a:pt x="133890" y="254000"/>
                    <a:pt x="124212" y="256540"/>
                    <a:pt x="118681" y="251460"/>
                  </a:cubicBezTo>
                  <a:cubicBezTo>
                    <a:pt x="107620" y="252730"/>
                    <a:pt x="99324" y="255270"/>
                    <a:pt x="89646" y="256540"/>
                  </a:cubicBezTo>
                  <a:cubicBezTo>
                    <a:pt x="78585" y="259080"/>
                    <a:pt x="66141" y="257810"/>
                    <a:pt x="56463" y="265430"/>
                  </a:cubicBezTo>
                  <a:cubicBezTo>
                    <a:pt x="48167" y="271780"/>
                    <a:pt x="41254" y="278130"/>
                    <a:pt x="28810" y="276860"/>
                  </a:cubicBezTo>
                  <a:cubicBezTo>
                    <a:pt x="30193" y="284480"/>
                    <a:pt x="31575" y="290830"/>
                    <a:pt x="32958" y="298450"/>
                  </a:cubicBezTo>
                  <a:cubicBezTo>
                    <a:pt x="35723" y="318770"/>
                    <a:pt x="38488" y="339090"/>
                    <a:pt x="39871" y="359410"/>
                  </a:cubicBezTo>
                  <a:cubicBezTo>
                    <a:pt x="44019" y="384810"/>
                    <a:pt x="45402" y="408940"/>
                    <a:pt x="42636" y="433070"/>
                  </a:cubicBezTo>
                  <a:cubicBezTo>
                    <a:pt x="39871" y="467360"/>
                    <a:pt x="27427" y="1640840"/>
                    <a:pt x="14984" y="1672590"/>
                  </a:cubicBezTo>
                  <a:lnTo>
                    <a:pt x="2540" y="1699260"/>
                  </a:lnTo>
                  <a:cubicBezTo>
                    <a:pt x="0" y="1705610"/>
                    <a:pt x="3923" y="1709420"/>
                    <a:pt x="10836" y="1710690"/>
                  </a:cubicBezTo>
                  <a:cubicBezTo>
                    <a:pt x="19132" y="1711960"/>
                    <a:pt x="21897" y="1717040"/>
                    <a:pt x="24662" y="1723390"/>
                  </a:cubicBezTo>
                  <a:cubicBezTo>
                    <a:pt x="27427" y="1733550"/>
                    <a:pt x="23279" y="1743710"/>
                    <a:pt x="28810" y="1753870"/>
                  </a:cubicBezTo>
                  <a:cubicBezTo>
                    <a:pt x="31575" y="1758950"/>
                    <a:pt x="28810" y="1767840"/>
                    <a:pt x="27427" y="1775460"/>
                  </a:cubicBezTo>
                  <a:cubicBezTo>
                    <a:pt x="26045" y="1785620"/>
                    <a:pt x="28810" y="1795780"/>
                    <a:pt x="32958" y="1804670"/>
                  </a:cubicBezTo>
                  <a:cubicBezTo>
                    <a:pt x="42636" y="1819910"/>
                    <a:pt x="44019" y="1837690"/>
                    <a:pt x="44019" y="1854200"/>
                  </a:cubicBezTo>
                  <a:cubicBezTo>
                    <a:pt x="44019" y="1858010"/>
                    <a:pt x="45402" y="1861820"/>
                    <a:pt x="46784" y="1864360"/>
                  </a:cubicBezTo>
                  <a:cubicBezTo>
                    <a:pt x="49549" y="1866900"/>
                    <a:pt x="55080" y="1869440"/>
                    <a:pt x="60611" y="1870710"/>
                  </a:cubicBezTo>
                  <a:lnTo>
                    <a:pt x="93794" y="1885950"/>
                  </a:lnTo>
                  <a:cubicBezTo>
                    <a:pt x="109003" y="1893570"/>
                    <a:pt x="121447" y="1892300"/>
                    <a:pt x="135273" y="1883410"/>
                  </a:cubicBezTo>
                  <a:cubicBezTo>
                    <a:pt x="136655" y="1882140"/>
                    <a:pt x="140803" y="1880870"/>
                    <a:pt x="142186" y="1880870"/>
                  </a:cubicBezTo>
                  <a:cubicBezTo>
                    <a:pt x="151864" y="1882140"/>
                    <a:pt x="161543" y="1882140"/>
                    <a:pt x="169839" y="1889760"/>
                  </a:cubicBezTo>
                  <a:cubicBezTo>
                    <a:pt x="179517" y="1897380"/>
                    <a:pt x="193344" y="1902460"/>
                    <a:pt x="204405" y="1908810"/>
                  </a:cubicBezTo>
                  <a:cubicBezTo>
                    <a:pt x="211318" y="1912620"/>
                    <a:pt x="219614" y="1917700"/>
                    <a:pt x="223762" y="1922780"/>
                  </a:cubicBezTo>
                  <a:cubicBezTo>
                    <a:pt x="226527" y="1925320"/>
                    <a:pt x="229292" y="1927860"/>
                    <a:pt x="232057" y="1929130"/>
                  </a:cubicBezTo>
                  <a:cubicBezTo>
                    <a:pt x="247266" y="1934210"/>
                    <a:pt x="255562" y="1946910"/>
                    <a:pt x="265241" y="1957070"/>
                  </a:cubicBezTo>
                  <a:cubicBezTo>
                    <a:pt x="273536" y="1965960"/>
                    <a:pt x="284597" y="1971040"/>
                    <a:pt x="297041" y="1972310"/>
                  </a:cubicBezTo>
                  <a:cubicBezTo>
                    <a:pt x="310867" y="1974850"/>
                    <a:pt x="324694" y="1976120"/>
                    <a:pt x="338520" y="1978660"/>
                  </a:cubicBezTo>
                  <a:cubicBezTo>
                    <a:pt x="344051" y="1979930"/>
                    <a:pt x="350964" y="1981200"/>
                    <a:pt x="356494" y="1983740"/>
                  </a:cubicBezTo>
                  <a:cubicBezTo>
                    <a:pt x="363408" y="1986280"/>
                    <a:pt x="370321" y="1986280"/>
                    <a:pt x="375851" y="1990090"/>
                  </a:cubicBezTo>
                  <a:cubicBezTo>
                    <a:pt x="384147" y="1996440"/>
                    <a:pt x="392443" y="2000250"/>
                    <a:pt x="403504" y="1997710"/>
                  </a:cubicBezTo>
                  <a:cubicBezTo>
                    <a:pt x="407652" y="1996440"/>
                    <a:pt x="413182" y="1998980"/>
                    <a:pt x="417330" y="2000250"/>
                  </a:cubicBezTo>
                  <a:cubicBezTo>
                    <a:pt x="418713" y="2000250"/>
                    <a:pt x="420096" y="2001520"/>
                    <a:pt x="421478" y="2001520"/>
                  </a:cubicBezTo>
                  <a:cubicBezTo>
                    <a:pt x="436687" y="2002790"/>
                    <a:pt x="450514" y="2000250"/>
                    <a:pt x="464340" y="1997710"/>
                  </a:cubicBezTo>
                  <a:cubicBezTo>
                    <a:pt x="469870" y="1996440"/>
                    <a:pt x="475401" y="1995170"/>
                    <a:pt x="480932" y="1992630"/>
                  </a:cubicBezTo>
                  <a:cubicBezTo>
                    <a:pt x="496141" y="1986280"/>
                    <a:pt x="511350" y="1979930"/>
                    <a:pt x="525176" y="1972310"/>
                  </a:cubicBezTo>
                  <a:cubicBezTo>
                    <a:pt x="534854" y="1967230"/>
                    <a:pt x="544533" y="1962150"/>
                    <a:pt x="555594" y="1967230"/>
                  </a:cubicBezTo>
                  <a:lnTo>
                    <a:pt x="561124" y="1967230"/>
                  </a:lnTo>
                  <a:cubicBezTo>
                    <a:pt x="570803" y="1967230"/>
                    <a:pt x="580481" y="1965960"/>
                    <a:pt x="588777" y="1964690"/>
                  </a:cubicBezTo>
                  <a:cubicBezTo>
                    <a:pt x="590160" y="1964690"/>
                    <a:pt x="592925" y="1964690"/>
                    <a:pt x="592925" y="1963420"/>
                  </a:cubicBezTo>
                  <a:cubicBezTo>
                    <a:pt x="597073" y="1958340"/>
                    <a:pt x="603986" y="1958340"/>
                    <a:pt x="610899" y="1957070"/>
                  </a:cubicBezTo>
                  <a:cubicBezTo>
                    <a:pt x="621960" y="1955800"/>
                    <a:pt x="633021" y="1955800"/>
                    <a:pt x="641317" y="1949450"/>
                  </a:cubicBezTo>
                  <a:cubicBezTo>
                    <a:pt x="649613" y="1944370"/>
                    <a:pt x="657909" y="1943100"/>
                    <a:pt x="667587" y="1941830"/>
                  </a:cubicBezTo>
                  <a:cubicBezTo>
                    <a:pt x="668970" y="1941830"/>
                    <a:pt x="671735" y="1940560"/>
                    <a:pt x="673118" y="1940560"/>
                  </a:cubicBezTo>
                  <a:cubicBezTo>
                    <a:pt x="680031" y="1939290"/>
                    <a:pt x="686944" y="1935480"/>
                    <a:pt x="692475" y="1936750"/>
                  </a:cubicBezTo>
                  <a:cubicBezTo>
                    <a:pt x="704918" y="1939290"/>
                    <a:pt x="710449" y="1935480"/>
                    <a:pt x="718745" y="1925320"/>
                  </a:cubicBezTo>
                  <a:cubicBezTo>
                    <a:pt x="720127" y="1922780"/>
                    <a:pt x="724275" y="1921510"/>
                    <a:pt x="727041" y="1920240"/>
                  </a:cubicBezTo>
                  <a:cubicBezTo>
                    <a:pt x="733954" y="1918970"/>
                    <a:pt x="740867" y="1920240"/>
                    <a:pt x="747780" y="1918970"/>
                  </a:cubicBezTo>
                  <a:cubicBezTo>
                    <a:pt x="751928" y="1918970"/>
                    <a:pt x="756076" y="1915160"/>
                    <a:pt x="758841" y="1915160"/>
                  </a:cubicBezTo>
                  <a:cubicBezTo>
                    <a:pt x="769902" y="1916430"/>
                    <a:pt x="782346" y="1912620"/>
                    <a:pt x="792024" y="1918970"/>
                  </a:cubicBezTo>
                  <a:cubicBezTo>
                    <a:pt x="793407" y="1920240"/>
                    <a:pt x="796172" y="1920240"/>
                    <a:pt x="798938" y="1920240"/>
                  </a:cubicBezTo>
                  <a:cubicBezTo>
                    <a:pt x="816912" y="1921510"/>
                    <a:pt x="832121" y="1926590"/>
                    <a:pt x="844565" y="1936750"/>
                  </a:cubicBezTo>
                  <a:cubicBezTo>
                    <a:pt x="848712" y="1940560"/>
                    <a:pt x="854243" y="1943100"/>
                    <a:pt x="858391" y="1945640"/>
                  </a:cubicBezTo>
                  <a:cubicBezTo>
                    <a:pt x="862539" y="1948180"/>
                    <a:pt x="868069" y="1948180"/>
                    <a:pt x="872217" y="1949450"/>
                  </a:cubicBezTo>
                  <a:cubicBezTo>
                    <a:pt x="876365" y="1950720"/>
                    <a:pt x="879130" y="1951990"/>
                    <a:pt x="883278" y="1951990"/>
                  </a:cubicBezTo>
                  <a:cubicBezTo>
                    <a:pt x="890192" y="1951990"/>
                    <a:pt x="895722" y="1954530"/>
                    <a:pt x="899870" y="1959610"/>
                  </a:cubicBezTo>
                  <a:cubicBezTo>
                    <a:pt x="901253" y="1960880"/>
                    <a:pt x="902635" y="1962150"/>
                    <a:pt x="904018" y="1964690"/>
                  </a:cubicBezTo>
                  <a:cubicBezTo>
                    <a:pt x="902635" y="1968500"/>
                    <a:pt x="910931" y="1978660"/>
                    <a:pt x="916462" y="1978660"/>
                  </a:cubicBezTo>
                  <a:cubicBezTo>
                    <a:pt x="926140" y="1978660"/>
                    <a:pt x="935818" y="1981200"/>
                    <a:pt x="944114" y="1987550"/>
                  </a:cubicBezTo>
                  <a:cubicBezTo>
                    <a:pt x="945497" y="1988820"/>
                    <a:pt x="948262" y="1988820"/>
                    <a:pt x="951027" y="1987550"/>
                  </a:cubicBezTo>
                  <a:cubicBezTo>
                    <a:pt x="955175" y="1986280"/>
                    <a:pt x="957941" y="1986280"/>
                    <a:pt x="960706" y="1990090"/>
                  </a:cubicBezTo>
                  <a:cubicBezTo>
                    <a:pt x="962089" y="1991360"/>
                    <a:pt x="967619" y="1991360"/>
                    <a:pt x="970384" y="1991360"/>
                  </a:cubicBezTo>
                  <a:cubicBezTo>
                    <a:pt x="977298" y="1991360"/>
                    <a:pt x="985593" y="1990090"/>
                    <a:pt x="992507" y="1991360"/>
                  </a:cubicBezTo>
                  <a:cubicBezTo>
                    <a:pt x="1004950" y="1992630"/>
                    <a:pt x="1016011" y="1993900"/>
                    <a:pt x="1028455" y="1996440"/>
                  </a:cubicBezTo>
                  <a:cubicBezTo>
                    <a:pt x="1031220" y="1996440"/>
                    <a:pt x="1033986" y="1997710"/>
                    <a:pt x="1035368" y="1998980"/>
                  </a:cubicBezTo>
                  <a:cubicBezTo>
                    <a:pt x="1038133" y="2005330"/>
                    <a:pt x="1045047" y="2005330"/>
                    <a:pt x="1049195" y="2006600"/>
                  </a:cubicBezTo>
                  <a:cubicBezTo>
                    <a:pt x="1053342" y="2007870"/>
                    <a:pt x="1058873" y="2009140"/>
                    <a:pt x="1061638" y="2009140"/>
                  </a:cubicBezTo>
                  <a:cubicBezTo>
                    <a:pt x="1063021" y="2007870"/>
                    <a:pt x="1065786" y="2006600"/>
                    <a:pt x="1068551" y="2004060"/>
                  </a:cubicBezTo>
                  <a:cubicBezTo>
                    <a:pt x="1063021" y="2004060"/>
                    <a:pt x="1060256" y="2005330"/>
                    <a:pt x="1057490" y="2005330"/>
                  </a:cubicBezTo>
                  <a:cubicBezTo>
                    <a:pt x="1063021" y="1998980"/>
                    <a:pt x="1068551" y="1997710"/>
                    <a:pt x="1075465" y="2001520"/>
                  </a:cubicBezTo>
                  <a:cubicBezTo>
                    <a:pt x="1083760" y="2007870"/>
                    <a:pt x="1090674" y="2007870"/>
                    <a:pt x="1100352" y="2001520"/>
                  </a:cubicBezTo>
                  <a:lnTo>
                    <a:pt x="1108648" y="1997710"/>
                  </a:lnTo>
                  <a:lnTo>
                    <a:pt x="1108648" y="1991360"/>
                  </a:lnTo>
                  <a:cubicBezTo>
                    <a:pt x="1112796" y="1992630"/>
                    <a:pt x="1116944" y="1995170"/>
                    <a:pt x="1119709" y="1995170"/>
                  </a:cubicBezTo>
                  <a:cubicBezTo>
                    <a:pt x="1128005" y="1991360"/>
                    <a:pt x="1136301" y="1987550"/>
                    <a:pt x="1143214" y="1982470"/>
                  </a:cubicBezTo>
                  <a:cubicBezTo>
                    <a:pt x="1151509" y="1977390"/>
                    <a:pt x="1158423" y="1971040"/>
                    <a:pt x="1165336" y="1965960"/>
                  </a:cubicBezTo>
                  <a:cubicBezTo>
                    <a:pt x="1166719" y="1965960"/>
                    <a:pt x="1166719" y="1964690"/>
                    <a:pt x="1168101" y="1964690"/>
                  </a:cubicBezTo>
                  <a:cubicBezTo>
                    <a:pt x="1177780" y="1962150"/>
                    <a:pt x="1186075" y="1960880"/>
                    <a:pt x="1195754" y="1958340"/>
                  </a:cubicBezTo>
                  <a:cubicBezTo>
                    <a:pt x="1201284" y="1957070"/>
                    <a:pt x="1205432" y="1954530"/>
                    <a:pt x="1210963" y="1953260"/>
                  </a:cubicBezTo>
                  <a:cubicBezTo>
                    <a:pt x="1215111" y="1951990"/>
                    <a:pt x="1217876" y="1951990"/>
                    <a:pt x="1222024" y="1950720"/>
                  </a:cubicBezTo>
                  <a:lnTo>
                    <a:pt x="1235850" y="1950720"/>
                  </a:lnTo>
                  <a:cubicBezTo>
                    <a:pt x="1238616" y="1950720"/>
                    <a:pt x="1242764" y="1950720"/>
                    <a:pt x="1245529" y="1949450"/>
                  </a:cubicBezTo>
                  <a:cubicBezTo>
                    <a:pt x="1246911" y="1946910"/>
                    <a:pt x="1249677" y="1943100"/>
                    <a:pt x="1251059" y="1943100"/>
                  </a:cubicBezTo>
                  <a:cubicBezTo>
                    <a:pt x="1255207" y="1943100"/>
                    <a:pt x="1257972" y="1945640"/>
                    <a:pt x="1262120" y="1946910"/>
                  </a:cubicBezTo>
                  <a:cubicBezTo>
                    <a:pt x="1263503" y="1946910"/>
                    <a:pt x="1263503" y="1948180"/>
                    <a:pt x="1263503" y="1949450"/>
                  </a:cubicBezTo>
                  <a:cubicBezTo>
                    <a:pt x="1269034" y="1954530"/>
                    <a:pt x="1273181" y="1960880"/>
                    <a:pt x="1278712" y="1965960"/>
                  </a:cubicBezTo>
                  <a:cubicBezTo>
                    <a:pt x="1285625" y="1972310"/>
                    <a:pt x="1292538" y="1972310"/>
                    <a:pt x="1296686" y="1968500"/>
                  </a:cubicBezTo>
                  <a:cubicBezTo>
                    <a:pt x="1303599" y="1963420"/>
                    <a:pt x="1309130" y="1959610"/>
                    <a:pt x="1318808" y="1962150"/>
                  </a:cubicBezTo>
                  <a:cubicBezTo>
                    <a:pt x="1320191" y="1962150"/>
                    <a:pt x="1322956" y="1963420"/>
                    <a:pt x="1324339" y="1962150"/>
                  </a:cubicBezTo>
                  <a:cubicBezTo>
                    <a:pt x="1331252" y="1959610"/>
                    <a:pt x="1339548" y="1957070"/>
                    <a:pt x="1346461" y="1953260"/>
                  </a:cubicBezTo>
                  <a:cubicBezTo>
                    <a:pt x="1350609" y="1951990"/>
                    <a:pt x="1356140" y="1951990"/>
                    <a:pt x="1357522" y="1949450"/>
                  </a:cubicBezTo>
                  <a:cubicBezTo>
                    <a:pt x="1361670" y="1941830"/>
                    <a:pt x="1368583" y="1938020"/>
                    <a:pt x="1375496" y="1932940"/>
                  </a:cubicBezTo>
                  <a:cubicBezTo>
                    <a:pt x="1379644" y="1929130"/>
                    <a:pt x="1383792" y="1924050"/>
                    <a:pt x="1387940" y="1922780"/>
                  </a:cubicBezTo>
                  <a:cubicBezTo>
                    <a:pt x="1397619" y="1920240"/>
                    <a:pt x="1404532" y="1912620"/>
                    <a:pt x="1412828" y="1907540"/>
                  </a:cubicBezTo>
                  <a:cubicBezTo>
                    <a:pt x="1419741" y="1903730"/>
                    <a:pt x="1423889" y="1896110"/>
                    <a:pt x="1430802" y="1894840"/>
                  </a:cubicBezTo>
                  <a:cubicBezTo>
                    <a:pt x="1441863" y="1892300"/>
                    <a:pt x="1450159" y="1885950"/>
                    <a:pt x="1459837" y="1879600"/>
                  </a:cubicBezTo>
                  <a:cubicBezTo>
                    <a:pt x="1465368" y="1875790"/>
                    <a:pt x="1472281" y="1873250"/>
                    <a:pt x="1479194" y="1874520"/>
                  </a:cubicBezTo>
                  <a:cubicBezTo>
                    <a:pt x="1483342" y="1875790"/>
                    <a:pt x="1488872" y="1874520"/>
                    <a:pt x="1491638" y="1873250"/>
                  </a:cubicBezTo>
                  <a:cubicBezTo>
                    <a:pt x="1497168" y="1870710"/>
                    <a:pt x="1502699" y="1866900"/>
                    <a:pt x="1508229" y="1864360"/>
                  </a:cubicBezTo>
                  <a:cubicBezTo>
                    <a:pt x="1512377" y="1861820"/>
                    <a:pt x="1516525" y="1859280"/>
                    <a:pt x="1520673" y="1859280"/>
                  </a:cubicBezTo>
                  <a:cubicBezTo>
                    <a:pt x="1534499" y="1858010"/>
                    <a:pt x="1545560" y="1855470"/>
                    <a:pt x="1552474" y="1842770"/>
                  </a:cubicBezTo>
                  <a:cubicBezTo>
                    <a:pt x="1555239" y="1837690"/>
                    <a:pt x="1569065" y="1831340"/>
                    <a:pt x="1574596" y="1833880"/>
                  </a:cubicBezTo>
                  <a:cubicBezTo>
                    <a:pt x="1584274" y="1837690"/>
                    <a:pt x="1591188" y="1835150"/>
                    <a:pt x="1596718" y="1827530"/>
                  </a:cubicBezTo>
                  <a:cubicBezTo>
                    <a:pt x="1600866" y="1823720"/>
                    <a:pt x="1606396" y="1824990"/>
                    <a:pt x="1610544" y="1827530"/>
                  </a:cubicBezTo>
                  <a:cubicBezTo>
                    <a:pt x="1613310" y="1830070"/>
                    <a:pt x="1616075" y="1831340"/>
                    <a:pt x="1618840" y="1831340"/>
                  </a:cubicBezTo>
                  <a:cubicBezTo>
                    <a:pt x="1628519" y="1832610"/>
                    <a:pt x="1639580" y="1831340"/>
                    <a:pt x="1649258" y="1832610"/>
                  </a:cubicBezTo>
                  <a:cubicBezTo>
                    <a:pt x="1657554" y="1833880"/>
                    <a:pt x="1665850" y="1831340"/>
                    <a:pt x="1671380" y="1826260"/>
                  </a:cubicBezTo>
                  <a:cubicBezTo>
                    <a:pt x="1676911" y="1821180"/>
                    <a:pt x="1681059" y="1821180"/>
                    <a:pt x="1689354" y="1823720"/>
                  </a:cubicBezTo>
                  <a:cubicBezTo>
                    <a:pt x="1696268" y="1826260"/>
                    <a:pt x="1701798" y="1832610"/>
                    <a:pt x="1711477" y="1831340"/>
                  </a:cubicBezTo>
                  <a:cubicBezTo>
                    <a:pt x="1719773" y="1830070"/>
                    <a:pt x="1729451" y="1833880"/>
                    <a:pt x="1739129" y="1830070"/>
                  </a:cubicBezTo>
                  <a:lnTo>
                    <a:pt x="1744660" y="1830070"/>
                  </a:lnTo>
                  <a:cubicBezTo>
                    <a:pt x="1752956" y="1832610"/>
                    <a:pt x="1761252" y="1833880"/>
                    <a:pt x="1768165" y="1840230"/>
                  </a:cubicBezTo>
                  <a:cubicBezTo>
                    <a:pt x="1776460" y="1846580"/>
                    <a:pt x="1777843" y="1799590"/>
                    <a:pt x="1786139" y="1804670"/>
                  </a:cubicBezTo>
                  <a:cubicBezTo>
                    <a:pt x="1798583" y="1812290"/>
                    <a:pt x="1795818" y="1804670"/>
                    <a:pt x="1808261" y="1811020"/>
                  </a:cubicBezTo>
                  <a:cubicBezTo>
                    <a:pt x="1817939" y="1814830"/>
                    <a:pt x="1813792" y="1800860"/>
                    <a:pt x="1824853" y="1803400"/>
                  </a:cubicBezTo>
                  <a:cubicBezTo>
                    <a:pt x="1826235" y="1803400"/>
                    <a:pt x="1842827" y="1813560"/>
                    <a:pt x="1842827" y="1812290"/>
                  </a:cubicBezTo>
                  <a:cubicBezTo>
                    <a:pt x="1849740" y="1808480"/>
                    <a:pt x="1856653" y="1770380"/>
                    <a:pt x="1863567" y="1771650"/>
                  </a:cubicBezTo>
                  <a:cubicBezTo>
                    <a:pt x="1877393" y="1775460"/>
                    <a:pt x="1889837" y="1772920"/>
                    <a:pt x="1902280" y="1767840"/>
                  </a:cubicBezTo>
                  <a:cubicBezTo>
                    <a:pt x="1909194" y="1765300"/>
                    <a:pt x="1920255" y="1756410"/>
                    <a:pt x="1925785" y="1760220"/>
                  </a:cubicBezTo>
                  <a:cubicBezTo>
                    <a:pt x="1935463" y="1766570"/>
                    <a:pt x="1945142" y="1769110"/>
                    <a:pt x="1956203" y="1770380"/>
                  </a:cubicBezTo>
                  <a:cubicBezTo>
                    <a:pt x="1957586" y="1770380"/>
                    <a:pt x="1958968" y="1771650"/>
                    <a:pt x="1960351" y="1772920"/>
                  </a:cubicBezTo>
                  <a:cubicBezTo>
                    <a:pt x="1964499" y="1778000"/>
                    <a:pt x="1983856" y="1764030"/>
                    <a:pt x="1988004" y="1769110"/>
                  </a:cubicBezTo>
                  <a:cubicBezTo>
                    <a:pt x="1993534" y="1776730"/>
                    <a:pt x="1999065" y="1784350"/>
                    <a:pt x="2004595" y="1790700"/>
                  </a:cubicBezTo>
                  <a:cubicBezTo>
                    <a:pt x="2007361" y="1793240"/>
                    <a:pt x="2011508" y="1794510"/>
                    <a:pt x="2012891" y="1797050"/>
                  </a:cubicBezTo>
                  <a:cubicBezTo>
                    <a:pt x="2014274" y="1803400"/>
                    <a:pt x="2017039" y="1805940"/>
                    <a:pt x="2023952" y="1805940"/>
                  </a:cubicBezTo>
                  <a:cubicBezTo>
                    <a:pt x="2028100" y="1805940"/>
                    <a:pt x="2032248" y="1807210"/>
                    <a:pt x="2035013" y="1809750"/>
                  </a:cubicBezTo>
                  <a:cubicBezTo>
                    <a:pt x="2041927" y="1813560"/>
                    <a:pt x="2047457" y="1817370"/>
                    <a:pt x="2052988" y="1821180"/>
                  </a:cubicBezTo>
                  <a:cubicBezTo>
                    <a:pt x="2059901" y="1824990"/>
                    <a:pt x="2066814" y="1828800"/>
                    <a:pt x="2069579" y="1835150"/>
                  </a:cubicBezTo>
                  <a:cubicBezTo>
                    <a:pt x="2070962" y="1837690"/>
                    <a:pt x="2072344" y="1838960"/>
                    <a:pt x="2073727" y="1840230"/>
                  </a:cubicBezTo>
                  <a:cubicBezTo>
                    <a:pt x="2079258" y="1845310"/>
                    <a:pt x="2084788" y="1849120"/>
                    <a:pt x="2090319" y="1854200"/>
                  </a:cubicBezTo>
                  <a:cubicBezTo>
                    <a:pt x="2098614" y="1860550"/>
                    <a:pt x="2105528" y="1868170"/>
                    <a:pt x="2113824" y="1874520"/>
                  </a:cubicBezTo>
                  <a:cubicBezTo>
                    <a:pt x="2116589" y="1875790"/>
                    <a:pt x="2119354" y="1878330"/>
                    <a:pt x="2122119" y="1879600"/>
                  </a:cubicBezTo>
                  <a:cubicBezTo>
                    <a:pt x="2127650" y="1882140"/>
                    <a:pt x="2133180" y="1884680"/>
                    <a:pt x="2137328" y="1888490"/>
                  </a:cubicBezTo>
                  <a:cubicBezTo>
                    <a:pt x="2141476" y="1892300"/>
                    <a:pt x="2160833" y="1869440"/>
                    <a:pt x="2163598" y="1874520"/>
                  </a:cubicBezTo>
                  <a:cubicBezTo>
                    <a:pt x="2163598" y="1875790"/>
                    <a:pt x="2164981" y="1875790"/>
                    <a:pt x="2166364" y="1875790"/>
                  </a:cubicBezTo>
                  <a:cubicBezTo>
                    <a:pt x="2174659" y="1882140"/>
                    <a:pt x="2182955" y="1879600"/>
                    <a:pt x="2191251" y="1877060"/>
                  </a:cubicBezTo>
                  <a:cubicBezTo>
                    <a:pt x="2194016" y="1875790"/>
                    <a:pt x="2196782" y="1874520"/>
                    <a:pt x="2198164" y="1875790"/>
                  </a:cubicBezTo>
                  <a:cubicBezTo>
                    <a:pt x="2207843" y="1879600"/>
                    <a:pt x="2214756" y="1888490"/>
                    <a:pt x="2227200" y="1889760"/>
                  </a:cubicBezTo>
                  <a:cubicBezTo>
                    <a:pt x="2227200" y="1889760"/>
                    <a:pt x="2228582" y="1889760"/>
                    <a:pt x="2228582" y="1891030"/>
                  </a:cubicBezTo>
                  <a:cubicBezTo>
                    <a:pt x="2231348" y="1898650"/>
                    <a:pt x="2239643" y="1898650"/>
                    <a:pt x="2246556" y="1899920"/>
                  </a:cubicBezTo>
                  <a:cubicBezTo>
                    <a:pt x="2250704" y="1899920"/>
                    <a:pt x="2254852" y="1901190"/>
                    <a:pt x="2257617" y="1902460"/>
                  </a:cubicBezTo>
                  <a:cubicBezTo>
                    <a:pt x="2265913" y="1906270"/>
                    <a:pt x="2274209" y="1911350"/>
                    <a:pt x="2283888" y="1913890"/>
                  </a:cubicBezTo>
                  <a:cubicBezTo>
                    <a:pt x="2296331" y="1917700"/>
                    <a:pt x="2308775" y="1920240"/>
                    <a:pt x="2318453" y="1926590"/>
                  </a:cubicBezTo>
                  <a:cubicBezTo>
                    <a:pt x="2319836" y="1926590"/>
                    <a:pt x="2321219" y="1926590"/>
                    <a:pt x="2321219" y="1927860"/>
                  </a:cubicBezTo>
                  <a:cubicBezTo>
                    <a:pt x="2325367" y="1930400"/>
                    <a:pt x="2332280" y="1931670"/>
                    <a:pt x="2335045" y="1935480"/>
                  </a:cubicBezTo>
                  <a:cubicBezTo>
                    <a:pt x="2339193" y="1943100"/>
                    <a:pt x="2350254" y="1941830"/>
                    <a:pt x="2355785" y="1948180"/>
                  </a:cubicBezTo>
                  <a:lnTo>
                    <a:pt x="2357167" y="1948180"/>
                  </a:lnTo>
                  <a:cubicBezTo>
                    <a:pt x="2362698" y="1948180"/>
                    <a:pt x="2368228" y="1949450"/>
                    <a:pt x="2375141" y="1949450"/>
                  </a:cubicBezTo>
                  <a:cubicBezTo>
                    <a:pt x="2377907" y="1948180"/>
                    <a:pt x="2382055" y="1945640"/>
                    <a:pt x="2384820" y="1945640"/>
                  </a:cubicBezTo>
                  <a:cubicBezTo>
                    <a:pt x="2397264" y="1949450"/>
                    <a:pt x="2409707" y="1949450"/>
                    <a:pt x="2418003" y="1939290"/>
                  </a:cubicBezTo>
                  <a:cubicBezTo>
                    <a:pt x="2419386" y="1938020"/>
                    <a:pt x="2422151" y="1938020"/>
                    <a:pt x="2424916" y="1938020"/>
                  </a:cubicBezTo>
                  <a:lnTo>
                    <a:pt x="2435978" y="1938020"/>
                  </a:lnTo>
                  <a:cubicBezTo>
                    <a:pt x="2448421" y="1935480"/>
                    <a:pt x="2459482" y="1932940"/>
                    <a:pt x="2471926" y="1931670"/>
                  </a:cubicBezTo>
                  <a:cubicBezTo>
                    <a:pt x="2477457" y="1930400"/>
                    <a:pt x="2484370" y="1932940"/>
                    <a:pt x="2489900" y="1934210"/>
                  </a:cubicBezTo>
                  <a:cubicBezTo>
                    <a:pt x="2495431" y="1935480"/>
                    <a:pt x="2500961" y="1935480"/>
                    <a:pt x="2506492" y="1935480"/>
                  </a:cubicBezTo>
                  <a:cubicBezTo>
                    <a:pt x="2513405" y="1935480"/>
                    <a:pt x="2518936" y="1932940"/>
                    <a:pt x="2525849" y="1932940"/>
                  </a:cubicBezTo>
                  <a:cubicBezTo>
                    <a:pt x="2531379" y="1931670"/>
                    <a:pt x="2538292" y="1931670"/>
                    <a:pt x="2543823" y="1930400"/>
                  </a:cubicBezTo>
                  <a:cubicBezTo>
                    <a:pt x="2556267" y="1927860"/>
                    <a:pt x="2567328" y="1925320"/>
                    <a:pt x="2579771" y="1924050"/>
                  </a:cubicBezTo>
                  <a:cubicBezTo>
                    <a:pt x="2588067" y="1880870"/>
                    <a:pt x="2586685" y="1830070"/>
                    <a:pt x="2586685" y="1778000"/>
                  </a:cubicBezTo>
                  <a:close/>
                </a:path>
              </a:pathLst>
            </a:custGeom>
            <a:blipFill>
              <a:blip r:embed="rId6"/>
              <a:stretch>
                <a:fillRect l="-12142" t="0" r="-26111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5620422" y="2178032"/>
            <a:ext cx="3131250" cy="3151459"/>
            <a:chOff x="0" y="0"/>
            <a:chExt cx="1998780" cy="201168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-2540" y="-2540"/>
              <a:ext cx="2001320" cy="2009140"/>
            </a:xfrm>
            <a:custGeom>
              <a:avLst/>
              <a:gdLst/>
              <a:ahLst/>
              <a:cxnLst/>
              <a:rect r="r" b="b" t="t" l="l"/>
              <a:pathLst>
                <a:path h="2009140" w="2001320">
                  <a:moveTo>
                    <a:pt x="2000251" y="1778000"/>
                  </a:moveTo>
                  <a:cubicBezTo>
                    <a:pt x="1999182" y="1276350"/>
                    <a:pt x="1986356" y="598170"/>
                    <a:pt x="1986356" y="97790"/>
                  </a:cubicBezTo>
                  <a:cubicBezTo>
                    <a:pt x="1986356" y="90170"/>
                    <a:pt x="1987424" y="82550"/>
                    <a:pt x="1987424" y="76200"/>
                  </a:cubicBezTo>
                  <a:cubicBezTo>
                    <a:pt x="1986356" y="74930"/>
                    <a:pt x="1985287" y="74930"/>
                    <a:pt x="1984218" y="73660"/>
                  </a:cubicBezTo>
                  <a:cubicBezTo>
                    <a:pt x="1984218" y="73660"/>
                    <a:pt x="1983149" y="74930"/>
                    <a:pt x="1983149" y="76200"/>
                  </a:cubicBezTo>
                  <a:cubicBezTo>
                    <a:pt x="1981011" y="82550"/>
                    <a:pt x="1976736" y="82550"/>
                    <a:pt x="1972460" y="82550"/>
                  </a:cubicBezTo>
                  <a:cubicBezTo>
                    <a:pt x="1967116" y="81280"/>
                    <a:pt x="1961772" y="74930"/>
                    <a:pt x="1955358" y="77470"/>
                  </a:cubicBezTo>
                  <a:cubicBezTo>
                    <a:pt x="1953221" y="78740"/>
                    <a:pt x="1948945" y="76200"/>
                    <a:pt x="1947876" y="73660"/>
                  </a:cubicBezTo>
                  <a:cubicBezTo>
                    <a:pt x="1944670" y="68580"/>
                    <a:pt x="1940394" y="68580"/>
                    <a:pt x="1936119" y="71120"/>
                  </a:cubicBezTo>
                  <a:cubicBezTo>
                    <a:pt x="1933981" y="72390"/>
                    <a:pt x="1931843" y="71120"/>
                    <a:pt x="1929706" y="71120"/>
                  </a:cubicBezTo>
                  <a:cubicBezTo>
                    <a:pt x="1926499" y="71120"/>
                    <a:pt x="1922224" y="69850"/>
                    <a:pt x="1919017" y="68580"/>
                  </a:cubicBezTo>
                  <a:cubicBezTo>
                    <a:pt x="1917948" y="68580"/>
                    <a:pt x="1915810" y="67310"/>
                    <a:pt x="1914741" y="67310"/>
                  </a:cubicBezTo>
                  <a:cubicBezTo>
                    <a:pt x="1911535" y="66040"/>
                    <a:pt x="1908328" y="62230"/>
                    <a:pt x="1905122" y="67310"/>
                  </a:cubicBezTo>
                  <a:cubicBezTo>
                    <a:pt x="1905122" y="67310"/>
                    <a:pt x="1902984" y="67310"/>
                    <a:pt x="1901915" y="66040"/>
                  </a:cubicBezTo>
                  <a:cubicBezTo>
                    <a:pt x="1900846" y="63500"/>
                    <a:pt x="1899777" y="59690"/>
                    <a:pt x="1898709" y="57150"/>
                  </a:cubicBezTo>
                  <a:cubicBezTo>
                    <a:pt x="1896571" y="53340"/>
                    <a:pt x="1896571" y="46990"/>
                    <a:pt x="1893364" y="44450"/>
                  </a:cubicBezTo>
                  <a:cubicBezTo>
                    <a:pt x="1891226" y="43180"/>
                    <a:pt x="1890158" y="41910"/>
                    <a:pt x="1889089" y="39370"/>
                  </a:cubicBezTo>
                  <a:cubicBezTo>
                    <a:pt x="1889089" y="38100"/>
                    <a:pt x="1886951" y="36830"/>
                    <a:pt x="1886951" y="35560"/>
                  </a:cubicBezTo>
                  <a:lnTo>
                    <a:pt x="1883745" y="31750"/>
                  </a:lnTo>
                  <a:cubicBezTo>
                    <a:pt x="1882676" y="29210"/>
                    <a:pt x="1881607" y="25400"/>
                    <a:pt x="1879469" y="24130"/>
                  </a:cubicBezTo>
                  <a:cubicBezTo>
                    <a:pt x="1875194" y="20320"/>
                    <a:pt x="1874125" y="15240"/>
                    <a:pt x="1876262" y="8890"/>
                  </a:cubicBezTo>
                  <a:cubicBezTo>
                    <a:pt x="1873056" y="7620"/>
                    <a:pt x="1870918" y="5080"/>
                    <a:pt x="1867711" y="5080"/>
                  </a:cubicBezTo>
                  <a:cubicBezTo>
                    <a:pt x="1854885" y="6350"/>
                    <a:pt x="1840990" y="8890"/>
                    <a:pt x="1828163" y="10160"/>
                  </a:cubicBezTo>
                  <a:cubicBezTo>
                    <a:pt x="1826026" y="10160"/>
                    <a:pt x="1822819" y="11430"/>
                    <a:pt x="1821750" y="12700"/>
                  </a:cubicBezTo>
                  <a:cubicBezTo>
                    <a:pt x="1813199" y="19050"/>
                    <a:pt x="1804648" y="13970"/>
                    <a:pt x="1796097" y="12700"/>
                  </a:cubicBezTo>
                  <a:cubicBezTo>
                    <a:pt x="1789684" y="12700"/>
                    <a:pt x="1783271" y="8890"/>
                    <a:pt x="1776858" y="7620"/>
                  </a:cubicBezTo>
                  <a:cubicBezTo>
                    <a:pt x="1769376" y="6350"/>
                    <a:pt x="1762963" y="7620"/>
                    <a:pt x="1755480" y="6350"/>
                  </a:cubicBezTo>
                  <a:cubicBezTo>
                    <a:pt x="1754412" y="6350"/>
                    <a:pt x="1753343" y="5080"/>
                    <a:pt x="1752274" y="3810"/>
                  </a:cubicBezTo>
                  <a:cubicBezTo>
                    <a:pt x="1750136" y="0"/>
                    <a:pt x="1745861" y="1270"/>
                    <a:pt x="1743723" y="2540"/>
                  </a:cubicBezTo>
                  <a:cubicBezTo>
                    <a:pt x="1740516" y="5080"/>
                    <a:pt x="1739448" y="8890"/>
                    <a:pt x="1737310" y="12700"/>
                  </a:cubicBezTo>
                  <a:cubicBezTo>
                    <a:pt x="1731965" y="13970"/>
                    <a:pt x="1724483" y="15240"/>
                    <a:pt x="1719139" y="19050"/>
                  </a:cubicBezTo>
                  <a:cubicBezTo>
                    <a:pt x="1714864" y="21590"/>
                    <a:pt x="1712726" y="22860"/>
                    <a:pt x="1709519" y="20320"/>
                  </a:cubicBezTo>
                  <a:lnTo>
                    <a:pt x="1708450" y="21590"/>
                  </a:lnTo>
                  <a:cubicBezTo>
                    <a:pt x="1710588" y="24130"/>
                    <a:pt x="1711657" y="27940"/>
                    <a:pt x="1713795" y="30480"/>
                  </a:cubicBezTo>
                  <a:cubicBezTo>
                    <a:pt x="1710588" y="31750"/>
                    <a:pt x="1706313" y="34290"/>
                    <a:pt x="1704175" y="33020"/>
                  </a:cubicBezTo>
                  <a:cubicBezTo>
                    <a:pt x="1698831" y="31750"/>
                    <a:pt x="1696693" y="34290"/>
                    <a:pt x="1692417" y="36830"/>
                  </a:cubicBezTo>
                  <a:cubicBezTo>
                    <a:pt x="1688142" y="40640"/>
                    <a:pt x="1682798" y="43180"/>
                    <a:pt x="1678522" y="45720"/>
                  </a:cubicBezTo>
                  <a:cubicBezTo>
                    <a:pt x="1677453" y="45720"/>
                    <a:pt x="1676384" y="45720"/>
                    <a:pt x="1675316" y="44450"/>
                  </a:cubicBezTo>
                  <a:cubicBezTo>
                    <a:pt x="1674247" y="44450"/>
                    <a:pt x="1673178" y="43180"/>
                    <a:pt x="1673178" y="43180"/>
                  </a:cubicBezTo>
                  <a:cubicBezTo>
                    <a:pt x="1667833" y="45720"/>
                    <a:pt x="1662489" y="48260"/>
                    <a:pt x="1657145" y="45720"/>
                  </a:cubicBezTo>
                  <a:cubicBezTo>
                    <a:pt x="1656076" y="45720"/>
                    <a:pt x="1656076" y="46990"/>
                    <a:pt x="1655007" y="46990"/>
                  </a:cubicBezTo>
                  <a:cubicBezTo>
                    <a:pt x="1648594" y="49530"/>
                    <a:pt x="1644318" y="58420"/>
                    <a:pt x="1635767" y="58420"/>
                  </a:cubicBezTo>
                  <a:cubicBezTo>
                    <a:pt x="1629354" y="58420"/>
                    <a:pt x="1622941" y="64770"/>
                    <a:pt x="1616528" y="64770"/>
                  </a:cubicBezTo>
                  <a:cubicBezTo>
                    <a:pt x="1609046" y="66040"/>
                    <a:pt x="1602633" y="68580"/>
                    <a:pt x="1596219" y="72390"/>
                  </a:cubicBezTo>
                  <a:cubicBezTo>
                    <a:pt x="1594082" y="73660"/>
                    <a:pt x="1591944" y="73660"/>
                    <a:pt x="1590875" y="73660"/>
                  </a:cubicBezTo>
                  <a:cubicBezTo>
                    <a:pt x="1585531" y="71120"/>
                    <a:pt x="1582324" y="74930"/>
                    <a:pt x="1580186" y="78740"/>
                  </a:cubicBezTo>
                  <a:cubicBezTo>
                    <a:pt x="1574842" y="87630"/>
                    <a:pt x="1566291" y="90170"/>
                    <a:pt x="1558809" y="92710"/>
                  </a:cubicBezTo>
                  <a:cubicBezTo>
                    <a:pt x="1549189" y="95250"/>
                    <a:pt x="1539569" y="96520"/>
                    <a:pt x="1529950" y="97790"/>
                  </a:cubicBezTo>
                  <a:cubicBezTo>
                    <a:pt x="1528881" y="97790"/>
                    <a:pt x="1527812" y="101600"/>
                    <a:pt x="1525674" y="102870"/>
                  </a:cubicBezTo>
                  <a:cubicBezTo>
                    <a:pt x="1524605" y="102870"/>
                    <a:pt x="1523536" y="101600"/>
                    <a:pt x="1523536" y="101600"/>
                  </a:cubicBezTo>
                  <a:cubicBezTo>
                    <a:pt x="1518192" y="109220"/>
                    <a:pt x="1514986" y="120650"/>
                    <a:pt x="1504297" y="119380"/>
                  </a:cubicBezTo>
                  <a:lnTo>
                    <a:pt x="1503228" y="119380"/>
                  </a:lnTo>
                  <a:cubicBezTo>
                    <a:pt x="1494677" y="125730"/>
                    <a:pt x="1486126" y="123190"/>
                    <a:pt x="1478644" y="120650"/>
                  </a:cubicBezTo>
                  <a:cubicBezTo>
                    <a:pt x="1476506" y="120650"/>
                    <a:pt x="1473300" y="118110"/>
                    <a:pt x="1472231" y="115570"/>
                  </a:cubicBezTo>
                  <a:cubicBezTo>
                    <a:pt x="1469024" y="107950"/>
                    <a:pt x="1460473" y="105410"/>
                    <a:pt x="1454060" y="107950"/>
                  </a:cubicBezTo>
                  <a:cubicBezTo>
                    <a:pt x="1448716" y="110490"/>
                    <a:pt x="1443371" y="111760"/>
                    <a:pt x="1438027" y="114300"/>
                  </a:cubicBezTo>
                  <a:cubicBezTo>
                    <a:pt x="1429476" y="116840"/>
                    <a:pt x="1421994" y="118110"/>
                    <a:pt x="1413443" y="113030"/>
                  </a:cubicBezTo>
                  <a:cubicBezTo>
                    <a:pt x="1404892" y="107950"/>
                    <a:pt x="1398479" y="111760"/>
                    <a:pt x="1394204" y="123190"/>
                  </a:cubicBezTo>
                  <a:cubicBezTo>
                    <a:pt x="1390997" y="130810"/>
                    <a:pt x="1382446" y="132080"/>
                    <a:pt x="1377102" y="125730"/>
                  </a:cubicBezTo>
                  <a:cubicBezTo>
                    <a:pt x="1373895" y="121920"/>
                    <a:pt x="1371757" y="123190"/>
                    <a:pt x="1368551" y="125730"/>
                  </a:cubicBezTo>
                  <a:lnTo>
                    <a:pt x="1362138" y="133350"/>
                  </a:lnTo>
                  <a:cubicBezTo>
                    <a:pt x="1361069" y="134620"/>
                    <a:pt x="1358931" y="134620"/>
                    <a:pt x="1357862" y="134620"/>
                  </a:cubicBezTo>
                  <a:lnTo>
                    <a:pt x="1351449" y="134620"/>
                  </a:lnTo>
                  <a:cubicBezTo>
                    <a:pt x="1347174" y="134620"/>
                    <a:pt x="1342898" y="133350"/>
                    <a:pt x="1338623" y="132080"/>
                  </a:cubicBezTo>
                  <a:cubicBezTo>
                    <a:pt x="1333278" y="130810"/>
                    <a:pt x="1329003" y="127000"/>
                    <a:pt x="1323658" y="125730"/>
                  </a:cubicBezTo>
                  <a:cubicBezTo>
                    <a:pt x="1315108" y="124460"/>
                    <a:pt x="1312970" y="115570"/>
                    <a:pt x="1309763" y="109220"/>
                  </a:cubicBezTo>
                  <a:cubicBezTo>
                    <a:pt x="1307625" y="105410"/>
                    <a:pt x="1303350" y="100330"/>
                    <a:pt x="1299075" y="101600"/>
                  </a:cubicBezTo>
                  <a:cubicBezTo>
                    <a:pt x="1294799" y="104140"/>
                    <a:pt x="1290524" y="101600"/>
                    <a:pt x="1287317" y="100330"/>
                  </a:cubicBezTo>
                  <a:cubicBezTo>
                    <a:pt x="1286248" y="100330"/>
                    <a:pt x="1284111" y="99060"/>
                    <a:pt x="1283042" y="99060"/>
                  </a:cubicBezTo>
                  <a:cubicBezTo>
                    <a:pt x="1275559" y="96520"/>
                    <a:pt x="1270215" y="101600"/>
                    <a:pt x="1264871" y="107950"/>
                  </a:cubicBezTo>
                  <a:lnTo>
                    <a:pt x="1260595" y="113030"/>
                  </a:lnTo>
                  <a:cubicBezTo>
                    <a:pt x="1259527" y="114300"/>
                    <a:pt x="1259527" y="116840"/>
                    <a:pt x="1258458" y="118110"/>
                  </a:cubicBezTo>
                  <a:cubicBezTo>
                    <a:pt x="1252044" y="124460"/>
                    <a:pt x="1245631" y="121920"/>
                    <a:pt x="1238149" y="118110"/>
                  </a:cubicBezTo>
                  <a:cubicBezTo>
                    <a:pt x="1231736" y="114300"/>
                    <a:pt x="1224254" y="118110"/>
                    <a:pt x="1222116" y="125730"/>
                  </a:cubicBezTo>
                  <a:cubicBezTo>
                    <a:pt x="1221047" y="130810"/>
                    <a:pt x="1219978" y="134620"/>
                    <a:pt x="1214634" y="137160"/>
                  </a:cubicBezTo>
                  <a:cubicBezTo>
                    <a:pt x="1209290" y="140970"/>
                    <a:pt x="1202877" y="143510"/>
                    <a:pt x="1201808" y="152400"/>
                  </a:cubicBezTo>
                  <a:cubicBezTo>
                    <a:pt x="1201808" y="153670"/>
                    <a:pt x="1200739" y="154940"/>
                    <a:pt x="1199670" y="154940"/>
                  </a:cubicBezTo>
                  <a:cubicBezTo>
                    <a:pt x="1196463" y="156210"/>
                    <a:pt x="1194326" y="157480"/>
                    <a:pt x="1191119" y="158750"/>
                  </a:cubicBezTo>
                  <a:lnTo>
                    <a:pt x="1181499" y="158750"/>
                  </a:lnTo>
                  <a:cubicBezTo>
                    <a:pt x="1175086" y="157480"/>
                    <a:pt x="1168673" y="154940"/>
                    <a:pt x="1162260" y="153670"/>
                  </a:cubicBezTo>
                  <a:cubicBezTo>
                    <a:pt x="1154778" y="152400"/>
                    <a:pt x="1148365" y="157480"/>
                    <a:pt x="1140882" y="158750"/>
                  </a:cubicBezTo>
                  <a:lnTo>
                    <a:pt x="1139814" y="160020"/>
                  </a:lnTo>
                  <a:cubicBezTo>
                    <a:pt x="1137676" y="163830"/>
                    <a:pt x="1134469" y="162560"/>
                    <a:pt x="1132332" y="160020"/>
                  </a:cubicBezTo>
                  <a:cubicBezTo>
                    <a:pt x="1128056" y="154940"/>
                    <a:pt x="1120574" y="153670"/>
                    <a:pt x="1115230" y="156210"/>
                  </a:cubicBezTo>
                  <a:cubicBezTo>
                    <a:pt x="1108816" y="160020"/>
                    <a:pt x="1102403" y="162560"/>
                    <a:pt x="1095990" y="165100"/>
                  </a:cubicBezTo>
                  <a:cubicBezTo>
                    <a:pt x="1093852" y="165100"/>
                    <a:pt x="1091715" y="163830"/>
                    <a:pt x="1090646" y="163830"/>
                  </a:cubicBezTo>
                  <a:cubicBezTo>
                    <a:pt x="1088508" y="163830"/>
                    <a:pt x="1085301" y="162560"/>
                    <a:pt x="1084233" y="163830"/>
                  </a:cubicBezTo>
                  <a:cubicBezTo>
                    <a:pt x="1075682" y="171450"/>
                    <a:pt x="1067131" y="168910"/>
                    <a:pt x="1059649" y="163830"/>
                  </a:cubicBezTo>
                  <a:cubicBezTo>
                    <a:pt x="1055373" y="161290"/>
                    <a:pt x="1048960" y="158750"/>
                    <a:pt x="1046822" y="151130"/>
                  </a:cubicBezTo>
                  <a:cubicBezTo>
                    <a:pt x="1045753" y="146050"/>
                    <a:pt x="1041478" y="140970"/>
                    <a:pt x="1038271" y="137160"/>
                  </a:cubicBezTo>
                  <a:cubicBezTo>
                    <a:pt x="1032927" y="130810"/>
                    <a:pt x="1027583" y="121920"/>
                    <a:pt x="1017963" y="121920"/>
                  </a:cubicBezTo>
                  <a:cubicBezTo>
                    <a:pt x="1015825" y="121920"/>
                    <a:pt x="1013687" y="116840"/>
                    <a:pt x="1012618" y="118110"/>
                  </a:cubicBezTo>
                  <a:cubicBezTo>
                    <a:pt x="1008343" y="119380"/>
                    <a:pt x="1008343" y="116840"/>
                    <a:pt x="1006205" y="114300"/>
                  </a:cubicBezTo>
                  <a:cubicBezTo>
                    <a:pt x="1004068" y="111760"/>
                    <a:pt x="1000861" y="109220"/>
                    <a:pt x="998723" y="105410"/>
                  </a:cubicBezTo>
                  <a:cubicBezTo>
                    <a:pt x="995517" y="100330"/>
                    <a:pt x="992310" y="93980"/>
                    <a:pt x="989103" y="88900"/>
                  </a:cubicBezTo>
                  <a:cubicBezTo>
                    <a:pt x="985897" y="83820"/>
                    <a:pt x="983759" y="77470"/>
                    <a:pt x="980552" y="72390"/>
                  </a:cubicBezTo>
                  <a:cubicBezTo>
                    <a:pt x="979484" y="71120"/>
                    <a:pt x="976277" y="69850"/>
                    <a:pt x="975208" y="71120"/>
                  </a:cubicBezTo>
                  <a:lnTo>
                    <a:pt x="962382" y="78740"/>
                  </a:lnTo>
                  <a:cubicBezTo>
                    <a:pt x="960244" y="80010"/>
                    <a:pt x="959175" y="82550"/>
                    <a:pt x="958106" y="85090"/>
                  </a:cubicBezTo>
                  <a:lnTo>
                    <a:pt x="957037" y="83820"/>
                  </a:lnTo>
                  <a:cubicBezTo>
                    <a:pt x="958106" y="80010"/>
                    <a:pt x="959175" y="76200"/>
                    <a:pt x="960244" y="74930"/>
                  </a:cubicBezTo>
                  <a:lnTo>
                    <a:pt x="947418" y="71120"/>
                  </a:lnTo>
                  <a:cubicBezTo>
                    <a:pt x="944211" y="69850"/>
                    <a:pt x="938867" y="69850"/>
                    <a:pt x="936729" y="69850"/>
                  </a:cubicBezTo>
                  <a:lnTo>
                    <a:pt x="919627" y="69850"/>
                  </a:lnTo>
                  <a:cubicBezTo>
                    <a:pt x="913214" y="69850"/>
                    <a:pt x="907870" y="68580"/>
                    <a:pt x="901456" y="69850"/>
                  </a:cubicBezTo>
                  <a:cubicBezTo>
                    <a:pt x="897181" y="71120"/>
                    <a:pt x="893974" y="68580"/>
                    <a:pt x="890768" y="66040"/>
                  </a:cubicBezTo>
                  <a:cubicBezTo>
                    <a:pt x="882217" y="58420"/>
                    <a:pt x="873666" y="49530"/>
                    <a:pt x="861908" y="53340"/>
                  </a:cubicBezTo>
                  <a:cubicBezTo>
                    <a:pt x="860839" y="53340"/>
                    <a:pt x="858702" y="52070"/>
                    <a:pt x="857633" y="50800"/>
                  </a:cubicBezTo>
                  <a:cubicBezTo>
                    <a:pt x="854426" y="49530"/>
                    <a:pt x="852289" y="46990"/>
                    <a:pt x="848013" y="44450"/>
                  </a:cubicBezTo>
                  <a:cubicBezTo>
                    <a:pt x="848013" y="48260"/>
                    <a:pt x="848013" y="49530"/>
                    <a:pt x="849082" y="52070"/>
                  </a:cubicBezTo>
                  <a:cubicBezTo>
                    <a:pt x="846944" y="54610"/>
                    <a:pt x="845875" y="53340"/>
                    <a:pt x="844807" y="52070"/>
                  </a:cubicBezTo>
                  <a:cubicBezTo>
                    <a:pt x="843738" y="53340"/>
                    <a:pt x="842669" y="55880"/>
                    <a:pt x="841600" y="55880"/>
                  </a:cubicBezTo>
                  <a:cubicBezTo>
                    <a:pt x="836255" y="58420"/>
                    <a:pt x="830911" y="59690"/>
                    <a:pt x="825567" y="62230"/>
                  </a:cubicBezTo>
                  <a:cubicBezTo>
                    <a:pt x="823429" y="63500"/>
                    <a:pt x="821291" y="64770"/>
                    <a:pt x="820223" y="66040"/>
                  </a:cubicBezTo>
                  <a:cubicBezTo>
                    <a:pt x="815947" y="69850"/>
                    <a:pt x="812740" y="76200"/>
                    <a:pt x="805258" y="74930"/>
                  </a:cubicBezTo>
                  <a:cubicBezTo>
                    <a:pt x="804190" y="74930"/>
                    <a:pt x="802052" y="77470"/>
                    <a:pt x="799914" y="77470"/>
                  </a:cubicBezTo>
                  <a:cubicBezTo>
                    <a:pt x="797776" y="78740"/>
                    <a:pt x="794570" y="78740"/>
                    <a:pt x="792432" y="80010"/>
                  </a:cubicBezTo>
                  <a:lnTo>
                    <a:pt x="790294" y="80010"/>
                  </a:lnTo>
                  <a:cubicBezTo>
                    <a:pt x="783881" y="82550"/>
                    <a:pt x="778537" y="85090"/>
                    <a:pt x="772124" y="86360"/>
                  </a:cubicBezTo>
                  <a:lnTo>
                    <a:pt x="767848" y="86360"/>
                  </a:lnTo>
                  <a:cubicBezTo>
                    <a:pt x="762504" y="86360"/>
                    <a:pt x="758228" y="85090"/>
                    <a:pt x="752884" y="85090"/>
                  </a:cubicBezTo>
                  <a:cubicBezTo>
                    <a:pt x="747540" y="85090"/>
                    <a:pt x="742195" y="87630"/>
                    <a:pt x="736851" y="87630"/>
                  </a:cubicBezTo>
                  <a:cubicBezTo>
                    <a:pt x="730438" y="87630"/>
                    <a:pt x="722956" y="87630"/>
                    <a:pt x="717611" y="82550"/>
                  </a:cubicBezTo>
                  <a:cubicBezTo>
                    <a:pt x="716543" y="81280"/>
                    <a:pt x="713336" y="81280"/>
                    <a:pt x="711198" y="82550"/>
                  </a:cubicBezTo>
                  <a:cubicBezTo>
                    <a:pt x="703716" y="83820"/>
                    <a:pt x="696234" y="85090"/>
                    <a:pt x="689821" y="87630"/>
                  </a:cubicBezTo>
                  <a:cubicBezTo>
                    <a:pt x="683408" y="90170"/>
                    <a:pt x="680201" y="87630"/>
                    <a:pt x="678063" y="81280"/>
                  </a:cubicBezTo>
                  <a:cubicBezTo>
                    <a:pt x="676994" y="78740"/>
                    <a:pt x="674857" y="76200"/>
                    <a:pt x="672719" y="73660"/>
                  </a:cubicBezTo>
                  <a:cubicBezTo>
                    <a:pt x="669512" y="71120"/>
                    <a:pt x="666306" y="67310"/>
                    <a:pt x="663099" y="67310"/>
                  </a:cubicBezTo>
                  <a:cubicBezTo>
                    <a:pt x="655617" y="67310"/>
                    <a:pt x="651342" y="62230"/>
                    <a:pt x="645997" y="58420"/>
                  </a:cubicBezTo>
                  <a:cubicBezTo>
                    <a:pt x="637446" y="52070"/>
                    <a:pt x="629964" y="44450"/>
                    <a:pt x="619276" y="45720"/>
                  </a:cubicBezTo>
                  <a:lnTo>
                    <a:pt x="619276" y="39370"/>
                  </a:lnTo>
                  <a:cubicBezTo>
                    <a:pt x="621413" y="39370"/>
                    <a:pt x="623551" y="39370"/>
                    <a:pt x="625689" y="38100"/>
                  </a:cubicBezTo>
                  <a:cubicBezTo>
                    <a:pt x="622482" y="35560"/>
                    <a:pt x="622482" y="31750"/>
                    <a:pt x="620345" y="29210"/>
                  </a:cubicBezTo>
                  <a:cubicBezTo>
                    <a:pt x="616069" y="25400"/>
                    <a:pt x="611794" y="24130"/>
                    <a:pt x="607518" y="21590"/>
                  </a:cubicBezTo>
                  <a:cubicBezTo>
                    <a:pt x="604312" y="20320"/>
                    <a:pt x="600036" y="20320"/>
                    <a:pt x="602174" y="26670"/>
                  </a:cubicBezTo>
                  <a:cubicBezTo>
                    <a:pt x="596830" y="27940"/>
                    <a:pt x="592554" y="27940"/>
                    <a:pt x="590416" y="30480"/>
                  </a:cubicBezTo>
                  <a:cubicBezTo>
                    <a:pt x="586141" y="34290"/>
                    <a:pt x="581865" y="31750"/>
                    <a:pt x="578659" y="29210"/>
                  </a:cubicBezTo>
                  <a:cubicBezTo>
                    <a:pt x="576521" y="27940"/>
                    <a:pt x="574383" y="26670"/>
                    <a:pt x="572246" y="27940"/>
                  </a:cubicBezTo>
                  <a:cubicBezTo>
                    <a:pt x="559419" y="35560"/>
                    <a:pt x="546593" y="31750"/>
                    <a:pt x="533766" y="31750"/>
                  </a:cubicBezTo>
                  <a:cubicBezTo>
                    <a:pt x="531629" y="31750"/>
                    <a:pt x="529491" y="30480"/>
                    <a:pt x="526284" y="30480"/>
                  </a:cubicBezTo>
                  <a:cubicBezTo>
                    <a:pt x="522009" y="29210"/>
                    <a:pt x="518802" y="26670"/>
                    <a:pt x="514527" y="25400"/>
                  </a:cubicBezTo>
                  <a:cubicBezTo>
                    <a:pt x="510251" y="24130"/>
                    <a:pt x="504907" y="22860"/>
                    <a:pt x="500632" y="21590"/>
                  </a:cubicBezTo>
                  <a:lnTo>
                    <a:pt x="497425" y="21590"/>
                  </a:lnTo>
                  <a:cubicBezTo>
                    <a:pt x="489943" y="21590"/>
                    <a:pt x="482461" y="22860"/>
                    <a:pt x="476048" y="22860"/>
                  </a:cubicBezTo>
                  <a:cubicBezTo>
                    <a:pt x="470703" y="22860"/>
                    <a:pt x="465359" y="20320"/>
                    <a:pt x="458946" y="19050"/>
                  </a:cubicBezTo>
                  <a:cubicBezTo>
                    <a:pt x="457877" y="8890"/>
                    <a:pt x="449326" y="11430"/>
                    <a:pt x="443982" y="6350"/>
                  </a:cubicBezTo>
                  <a:cubicBezTo>
                    <a:pt x="442913" y="5080"/>
                    <a:pt x="440775" y="6350"/>
                    <a:pt x="439706" y="6350"/>
                  </a:cubicBezTo>
                  <a:cubicBezTo>
                    <a:pt x="433293" y="5080"/>
                    <a:pt x="429018" y="8890"/>
                    <a:pt x="426880" y="15240"/>
                  </a:cubicBezTo>
                  <a:cubicBezTo>
                    <a:pt x="423673" y="21590"/>
                    <a:pt x="415122" y="24130"/>
                    <a:pt x="418329" y="34290"/>
                  </a:cubicBezTo>
                  <a:cubicBezTo>
                    <a:pt x="419398" y="35560"/>
                    <a:pt x="421535" y="36830"/>
                    <a:pt x="422604" y="39370"/>
                  </a:cubicBezTo>
                  <a:cubicBezTo>
                    <a:pt x="422604" y="43180"/>
                    <a:pt x="421535" y="45720"/>
                    <a:pt x="418329" y="44450"/>
                  </a:cubicBezTo>
                  <a:cubicBezTo>
                    <a:pt x="417260" y="44450"/>
                    <a:pt x="416191" y="46990"/>
                    <a:pt x="415122" y="48260"/>
                  </a:cubicBezTo>
                  <a:cubicBezTo>
                    <a:pt x="414053" y="49530"/>
                    <a:pt x="414053" y="52070"/>
                    <a:pt x="412985" y="52070"/>
                  </a:cubicBezTo>
                  <a:cubicBezTo>
                    <a:pt x="406571" y="54610"/>
                    <a:pt x="402296" y="60960"/>
                    <a:pt x="394814" y="59690"/>
                  </a:cubicBezTo>
                  <a:lnTo>
                    <a:pt x="392676" y="59690"/>
                  </a:lnTo>
                  <a:cubicBezTo>
                    <a:pt x="386263" y="66040"/>
                    <a:pt x="379850" y="64770"/>
                    <a:pt x="372368" y="63500"/>
                  </a:cubicBezTo>
                  <a:cubicBezTo>
                    <a:pt x="369161" y="62230"/>
                    <a:pt x="364886" y="63500"/>
                    <a:pt x="360610" y="63500"/>
                  </a:cubicBezTo>
                  <a:cubicBezTo>
                    <a:pt x="357403" y="63500"/>
                    <a:pt x="354197" y="63500"/>
                    <a:pt x="350990" y="60960"/>
                  </a:cubicBezTo>
                  <a:cubicBezTo>
                    <a:pt x="346715" y="58420"/>
                    <a:pt x="342439" y="54610"/>
                    <a:pt x="338164" y="52070"/>
                  </a:cubicBezTo>
                  <a:cubicBezTo>
                    <a:pt x="333888" y="49530"/>
                    <a:pt x="328544" y="49530"/>
                    <a:pt x="328544" y="40640"/>
                  </a:cubicBezTo>
                  <a:cubicBezTo>
                    <a:pt x="328544" y="39370"/>
                    <a:pt x="326406" y="38100"/>
                    <a:pt x="326406" y="36830"/>
                  </a:cubicBezTo>
                  <a:cubicBezTo>
                    <a:pt x="318924" y="44450"/>
                    <a:pt x="312511" y="50800"/>
                    <a:pt x="306098" y="57150"/>
                  </a:cubicBezTo>
                  <a:cubicBezTo>
                    <a:pt x="302891" y="60960"/>
                    <a:pt x="298616" y="66040"/>
                    <a:pt x="300754" y="72390"/>
                  </a:cubicBezTo>
                  <a:cubicBezTo>
                    <a:pt x="300754" y="73660"/>
                    <a:pt x="299685" y="74930"/>
                    <a:pt x="299685" y="76200"/>
                  </a:cubicBezTo>
                  <a:cubicBezTo>
                    <a:pt x="298616" y="78740"/>
                    <a:pt x="297547" y="81280"/>
                    <a:pt x="295409" y="82550"/>
                  </a:cubicBezTo>
                  <a:cubicBezTo>
                    <a:pt x="293272" y="86360"/>
                    <a:pt x="291134" y="90170"/>
                    <a:pt x="288996" y="95250"/>
                  </a:cubicBezTo>
                  <a:lnTo>
                    <a:pt x="282583" y="102870"/>
                  </a:lnTo>
                  <a:cubicBezTo>
                    <a:pt x="280445" y="106680"/>
                    <a:pt x="278307" y="110490"/>
                    <a:pt x="275101" y="113030"/>
                  </a:cubicBezTo>
                  <a:cubicBezTo>
                    <a:pt x="267619" y="120650"/>
                    <a:pt x="260137" y="128270"/>
                    <a:pt x="251586" y="135890"/>
                  </a:cubicBezTo>
                  <a:cubicBezTo>
                    <a:pt x="247310" y="140970"/>
                    <a:pt x="241966" y="144780"/>
                    <a:pt x="237690" y="149860"/>
                  </a:cubicBezTo>
                  <a:cubicBezTo>
                    <a:pt x="230208" y="157480"/>
                    <a:pt x="221658" y="163830"/>
                    <a:pt x="217382" y="175260"/>
                  </a:cubicBezTo>
                  <a:cubicBezTo>
                    <a:pt x="217382" y="176530"/>
                    <a:pt x="215244" y="177800"/>
                    <a:pt x="214175" y="179070"/>
                  </a:cubicBezTo>
                  <a:cubicBezTo>
                    <a:pt x="208831" y="184150"/>
                    <a:pt x="200280" y="184150"/>
                    <a:pt x="200280" y="194310"/>
                  </a:cubicBezTo>
                  <a:cubicBezTo>
                    <a:pt x="191729" y="194310"/>
                    <a:pt x="187454" y="201930"/>
                    <a:pt x="183178" y="208280"/>
                  </a:cubicBezTo>
                  <a:cubicBezTo>
                    <a:pt x="179972" y="213360"/>
                    <a:pt x="176765" y="219710"/>
                    <a:pt x="172490" y="223520"/>
                  </a:cubicBezTo>
                  <a:cubicBezTo>
                    <a:pt x="168214" y="226060"/>
                    <a:pt x="162870" y="224790"/>
                    <a:pt x="157526" y="224790"/>
                  </a:cubicBezTo>
                  <a:cubicBezTo>
                    <a:pt x="155388" y="224790"/>
                    <a:pt x="153250" y="224790"/>
                    <a:pt x="153250" y="226060"/>
                  </a:cubicBezTo>
                  <a:cubicBezTo>
                    <a:pt x="148975" y="231140"/>
                    <a:pt x="143630" y="234950"/>
                    <a:pt x="140424" y="241300"/>
                  </a:cubicBezTo>
                  <a:cubicBezTo>
                    <a:pt x="137217" y="247650"/>
                    <a:pt x="134010" y="251460"/>
                    <a:pt x="128666" y="252730"/>
                  </a:cubicBezTo>
                  <a:cubicBezTo>
                    <a:pt x="123322" y="254000"/>
                    <a:pt x="117977" y="260350"/>
                    <a:pt x="110495" y="256540"/>
                  </a:cubicBezTo>
                  <a:cubicBezTo>
                    <a:pt x="104082" y="254000"/>
                    <a:pt x="96600" y="256540"/>
                    <a:pt x="92325" y="251460"/>
                  </a:cubicBezTo>
                  <a:cubicBezTo>
                    <a:pt x="83774" y="252730"/>
                    <a:pt x="77361" y="255270"/>
                    <a:pt x="69879" y="256540"/>
                  </a:cubicBezTo>
                  <a:cubicBezTo>
                    <a:pt x="61328" y="259080"/>
                    <a:pt x="51708" y="257810"/>
                    <a:pt x="44226" y="265430"/>
                  </a:cubicBezTo>
                  <a:cubicBezTo>
                    <a:pt x="37813" y="271780"/>
                    <a:pt x="32468" y="278130"/>
                    <a:pt x="22848" y="276860"/>
                  </a:cubicBezTo>
                  <a:cubicBezTo>
                    <a:pt x="23917" y="284480"/>
                    <a:pt x="24986" y="290830"/>
                    <a:pt x="26055" y="298450"/>
                  </a:cubicBezTo>
                  <a:cubicBezTo>
                    <a:pt x="28193" y="318770"/>
                    <a:pt x="30330" y="339090"/>
                    <a:pt x="31399" y="359410"/>
                  </a:cubicBezTo>
                  <a:cubicBezTo>
                    <a:pt x="34606" y="384810"/>
                    <a:pt x="35675" y="408940"/>
                    <a:pt x="33537" y="433070"/>
                  </a:cubicBezTo>
                  <a:cubicBezTo>
                    <a:pt x="31399" y="467360"/>
                    <a:pt x="21780" y="1640840"/>
                    <a:pt x="12160" y="1672590"/>
                  </a:cubicBezTo>
                  <a:lnTo>
                    <a:pt x="2540" y="1699260"/>
                  </a:lnTo>
                  <a:cubicBezTo>
                    <a:pt x="0" y="1705610"/>
                    <a:pt x="3609" y="1709420"/>
                    <a:pt x="8953" y="1710690"/>
                  </a:cubicBezTo>
                  <a:cubicBezTo>
                    <a:pt x="15366" y="1711960"/>
                    <a:pt x="17504" y="1717040"/>
                    <a:pt x="19642" y="1723390"/>
                  </a:cubicBezTo>
                  <a:cubicBezTo>
                    <a:pt x="21780" y="1733550"/>
                    <a:pt x="18573" y="1743710"/>
                    <a:pt x="22848" y="1753870"/>
                  </a:cubicBezTo>
                  <a:cubicBezTo>
                    <a:pt x="24986" y="1758950"/>
                    <a:pt x="22848" y="1767840"/>
                    <a:pt x="21780" y="1775460"/>
                  </a:cubicBezTo>
                  <a:cubicBezTo>
                    <a:pt x="20711" y="1785620"/>
                    <a:pt x="22848" y="1795780"/>
                    <a:pt x="26055" y="1804670"/>
                  </a:cubicBezTo>
                  <a:cubicBezTo>
                    <a:pt x="33537" y="1819910"/>
                    <a:pt x="34606" y="1837690"/>
                    <a:pt x="34606" y="1854200"/>
                  </a:cubicBezTo>
                  <a:cubicBezTo>
                    <a:pt x="34606" y="1858010"/>
                    <a:pt x="35675" y="1861820"/>
                    <a:pt x="36744" y="1864360"/>
                  </a:cubicBezTo>
                  <a:cubicBezTo>
                    <a:pt x="38881" y="1866900"/>
                    <a:pt x="43157" y="1869440"/>
                    <a:pt x="47432" y="1870710"/>
                  </a:cubicBezTo>
                  <a:lnTo>
                    <a:pt x="73085" y="1885950"/>
                  </a:lnTo>
                  <a:cubicBezTo>
                    <a:pt x="84843" y="1893570"/>
                    <a:pt x="94462" y="1892300"/>
                    <a:pt x="105151" y="1883410"/>
                  </a:cubicBezTo>
                  <a:cubicBezTo>
                    <a:pt x="106220" y="1882140"/>
                    <a:pt x="109427" y="1880870"/>
                    <a:pt x="110495" y="1880870"/>
                  </a:cubicBezTo>
                  <a:cubicBezTo>
                    <a:pt x="117977" y="1882140"/>
                    <a:pt x="125460" y="1882140"/>
                    <a:pt x="131873" y="1889760"/>
                  </a:cubicBezTo>
                  <a:cubicBezTo>
                    <a:pt x="139355" y="1897380"/>
                    <a:pt x="150043" y="1902460"/>
                    <a:pt x="158594" y="1908810"/>
                  </a:cubicBezTo>
                  <a:cubicBezTo>
                    <a:pt x="163939" y="1912620"/>
                    <a:pt x="170352" y="1917700"/>
                    <a:pt x="173559" y="1922780"/>
                  </a:cubicBezTo>
                  <a:cubicBezTo>
                    <a:pt x="175696" y="1925320"/>
                    <a:pt x="177834" y="1927860"/>
                    <a:pt x="179972" y="1929130"/>
                  </a:cubicBezTo>
                  <a:cubicBezTo>
                    <a:pt x="191729" y="1934210"/>
                    <a:pt x="198142" y="1946910"/>
                    <a:pt x="205625" y="1957070"/>
                  </a:cubicBezTo>
                  <a:cubicBezTo>
                    <a:pt x="212038" y="1965960"/>
                    <a:pt x="220589" y="1971040"/>
                    <a:pt x="230208" y="1972310"/>
                  </a:cubicBezTo>
                  <a:cubicBezTo>
                    <a:pt x="240897" y="1974850"/>
                    <a:pt x="251586" y="1976120"/>
                    <a:pt x="262274" y="1978660"/>
                  </a:cubicBezTo>
                  <a:cubicBezTo>
                    <a:pt x="266550" y="1979930"/>
                    <a:pt x="271894" y="1981200"/>
                    <a:pt x="276170" y="1983740"/>
                  </a:cubicBezTo>
                  <a:cubicBezTo>
                    <a:pt x="281514" y="1986280"/>
                    <a:pt x="286858" y="1986280"/>
                    <a:pt x="291134" y="1990090"/>
                  </a:cubicBezTo>
                  <a:cubicBezTo>
                    <a:pt x="297547" y="1996440"/>
                    <a:pt x="303960" y="2000250"/>
                    <a:pt x="312511" y="1997710"/>
                  </a:cubicBezTo>
                  <a:cubicBezTo>
                    <a:pt x="315718" y="1996440"/>
                    <a:pt x="319993" y="1998980"/>
                    <a:pt x="323200" y="2000250"/>
                  </a:cubicBezTo>
                  <a:cubicBezTo>
                    <a:pt x="324269" y="2000250"/>
                    <a:pt x="325338" y="2001520"/>
                    <a:pt x="326406" y="2001520"/>
                  </a:cubicBezTo>
                  <a:cubicBezTo>
                    <a:pt x="338164" y="2002790"/>
                    <a:pt x="348853" y="2000250"/>
                    <a:pt x="359541" y="1997710"/>
                  </a:cubicBezTo>
                  <a:cubicBezTo>
                    <a:pt x="363817" y="1996440"/>
                    <a:pt x="368092" y="1995170"/>
                    <a:pt x="372368" y="1992630"/>
                  </a:cubicBezTo>
                  <a:cubicBezTo>
                    <a:pt x="384125" y="1986280"/>
                    <a:pt x="395883" y="1979930"/>
                    <a:pt x="406571" y="1972310"/>
                  </a:cubicBezTo>
                  <a:cubicBezTo>
                    <a:pt x="414053" y="1967230"/>
                    <a:pt x="421535" y="1962150"/>
                    <a:pt x="430086" y="1967230"/>
                  </a:cubicBezTo>
                  <a:lnTo>
                    <a:pt x="434362" y="1967230"/>
                  </a:lnTo>
                  <a:cubicBezTo>
                    <a:pt x="441844" y="1967230"/>
                    <a:pt x="449326" y="1965960"/>
                    <a:pt x="455739" y="1964690"/>
                  </a:cubicBezTo>
                  <a:cubicBezTo>
                    <a:pt x="456808" y="1964690"/>
                    <a:pt x="458946" y="1964690"/>
                    <a:pt x="458946" y="1963420"/>
                  </a:cubicBezTo>
                  <a:cubicBezTo>
                    <a:pt x="462152" y="1958340"/>
                    <a:pt x="467497" y="1958340"/>
                    <a:pt x="472841" y="1957070"/>
                  </a:cubicBezTo>
                  <a:cubicBezTo>
                    <a:pt x="481392" y="1955800"/>
                    <a:pt x="489943" y="1955800"/>
                    <a:pt x="496356" y="1949450"/>
                  </a:cubicBezTo>
                  <a:cubicBezTo>
                    <a:pt x="502769" y="1944370"/>
                    <a:pt x="509182" y="1943100"/>
                    <a:pt x="516665" y="1941830"/>
                  </a:cubicBezTo>
                  <a:cubicBezTo>
                    <a:pt x="517733" y="1941830"/>
                    <a:pt x="519871" y="1940560"/>
                    <a:pt x="520940" y="1940560"/>
                  </a:cubicBezTo>
                  <a:cubicBezTo>
                    <a:pt x="526284" y="1939290"/>
                    <a:pt x="531629" y="1935480"/>
                    <a:pt x="535904" y="1936750"/>
                  </a:cubicBezTo>
                  <a:cubicBezTo>
                    <a:pt x="545524" y="1939290"/>
                    <a:pt x="549799" y="1935480"/>
                    <a:pt x="556213" y="1925320"/>
                  </a:cubicBezTo>
                  <a:cubicBezTo>
                    <a:pt x="557281" y="1922780"/>
                    <a:pt x="560488" y="1921510"/>
                    <a:pt x="562626" y="1920240"/>
                  </a:cubicBezTo>
                  <a:cubicBezTo>
                    <a:pt x="567970" y="1918970"/>
                    <a:pt x="573314" y="1920240"/>
                    <a:pt x="578659" y="1918970"/>
                  </a:cubicBezTo>
                  <a:cubicBezTo>
                    <a:pt x="581865" y="1918970"/>
                    <a:pt x="585072" y="1915160"/>
                    <a:pt x="587210" y="1915160"/>
                  </a:cubicBezTo>
                  <a:cubicBezTo>
                    <a:pt x="595761" y="1916430"/>
                    <a:pt x="605380" y="1912620"/>
                    <a:pt x="612863" y="1918970"/>
                  </a:cubicBezTo>
                  <a:cubicBezTo>
                    <a:pt x="613931" y="1920240"/>
                    <a:pt x="616069" y="1920240"/>
                    <a:pt x="618207" y="1920240"/>
                  </a:cubicBezTo>
                  <a:cubicBezTo>
                    <a:pt x="632102" y="1921510"/>
                    <a:pt x="643860" y="1926590"/>
                    <a:pt x="653479" y="1936750"/>
                  </a:cubicBezTo>
                  <a:cubicBezTo>
                    <a:pt x="656686" y="1940560"/>
                    <a:pt x="660961" y="1943100"/>
                    <a:pt x="664168" y="1945640"/>
                  </a:cubicBezTo>
                  <a:cubicBezTo>
                    <a:pt x="667375" y="1948180"/>
                    <a:pt x="671650" y="1948180"/>
                    <a:pt x="674857" y="1949450"/>
                  </a:cubicBezTo>
                  <a:cubicBezTo>
                    <a:pt x="678063" y="1950720"/>
                    <a:pt x="680201" y="1951990"/>
                    <a:pt x="683408" y="1951990"/>
                  </a:cubicBezTo>
                  <a:cubicBezTo>
                    <a:pt x="688752" y="1951990"/>
                    <a:pt x="693027" y="1954530"/>
                    <a:pt x="696234" y="1959610"/>
                  </a:cubicBezTo>
                  <a:cubicBezTo>
                    <a:pt x="697303" y="1960880"/>
                    <a:pt x="698372" y="1962150"/>
                    <a:pt x="699441" y="1964690"/>
                  </a:cubicBezTo>
                  <a:cubicBezTo>
                    <a:pt x="698372" y="1968500"/>
                    <a:pt x="704785" y="1978660"/>
                    <a:pt x="709060" y="1978660"/>
                  </a:cubicBezTo>
                  <a:cubicBezTo>
                    <a:pt x="716543" y="1978660"/>
                    <a:pt x="724025" y="1981200"/>
                    <a:pt x="730438" y="1987550"/>
                  </a:cubicBezTo>
                  <a:cubicBezTo>
                    <a:pt x="731507" y="1988820"/>
                    <a:pt x="733644" y="1988820"/>
                    <a:pt x="735782" y="1987550"/>
                  </a:cubicBezTo>
                  <a:cubicBezTo>
                    <a:pt x="738989" y="1986280"/>
                    <a:pt x="741126" y="1986280"/>
                    <a:pt x="743264" y="1990090"/>
                  </a:cubicBezTo>
                  <a:cubicBezTo>
                    <a:pt x="744333" y="1991360"/>
                    <a:pt x="748609" y="1991360"/>
                    <a:pt x="750746" y="1991360"/>
                  </a:cubicBezTo>
                  <a:cubicBezTo>
                    <a:pt x="756091" y="1991360"/>
                    <a:pt x="762504" y="1990090"/>
                    <a:pt x="767848" y="1991360"/>
                  </a:cubicBezTo>
                  <a:cubicBezTo>
                    <a:pt x="777468" y="1992630"/>
                    <a:pt x="786019" y="1993900"/>
                    <a:pt x="795639" y="1996440"/>
                  </a:cubicBezTo>
                  <a:cubicBezTo>
                    <a:pt x="797776" y="1996440"/>
                    <a:pt x="799914" y="1997710"/>
                    <a:pt x="800983" y="1998980"/>
                  </a:cubicBezTo>
                  <a:cubicBezTo>
                    <a:pt x="803121" y="2005330"/>
                    <a:pt x="808465" y="2005330"/>
                    <a:pt x="811672" y="2006600"/>
                  </a:cubicBezTo>
                  <a:cubicBezTo>
                    <a:pt x="814878" y="2007870"/>
                    <a:pt x="819154" y="2009140"/>
                    <a:pt x="821291" y="2009140"/>
                  </a:cubicBezTo>
                  <a:cubicBezTo>
                    <a:pt x="822360" y="2007870"/>
                    <a:pt x="824498" y="2006600"/>
                    <a:pt x="826636" y="2004060"/>
                  </a:cubicBezTo>
                  <a:cubicBezTo>
                    <a:pt x="822360" y="2004060"/>
                    <a:pt x="820223" y="2005330"/>
                    <a:pt x="818085" y="2005330"/>
                  </a:cubicBezTo>
                  <a:cubicBezTo>
                    <a:pt x="822360" y="1998980"/>
                    <a:pt x="826636" y="1997710"/>
                    <a:pt x="831980" y="2001520"/>
                  </a:cubicBezTo>
                  <a:cubicBezTo>
                    <a:pt x="838393" y="2007870"/>
                    <a:pt x="843738" y="2007870"/>
                    <a:pt x="851220" y="2001520"/>
                  </a:cubicBezTo>
                  <a:lnTo>
                    <a:pt x="857633" y="1997710"/>
                  </a:lnTo>
                  <a:lnTo>
                    <a:pt x="857633" y="1991360"/>
                  </a:lnTo>
                  <a:cubicBezTo>
                    <a:pt x="860839" y="1992630"/>
                    <a:pt x="864046" y="1995170"/>
                    <a:pt x="866184" y="1995170"/>
                  </a:cubicBezTo>
                  <a:cubicBezTo>
                    <a:pt x="872597" y="1991360"/>
                    <a:pt x="879010" y="1987550"/>
                    <a:pt x="884354" y="1982470"/>
                  </a:cubicBezTo>
                  <a:cubicBezTo>
                    <a:pt x="890768" y="1977390"/>
                    <a:pt x="896112" y="1971040"/>
                    <a:pt x="901456" y="1965960"/>
                  </a:cubicBezTo>
                  <a:cubicBezTo>
                    <a:pt x="902525" y="1965960"/>
                    <a:pt x="902525" y="1964690"/>
                    <a:pt x="903594" y="1964690"/>
                  </a:cubicBezTo>
                  <a:cubicBezTo>
                    <a:pt x="911076" y="1962150"/>
                    <a:pt x="917489" y="1960880"/>
                    <a:pt x="924971" y="1958340"/>
                  </a:cubicBezTo>
                  <a:cubicBezTo>
                    <a:pt x="929247" y="1957070"/>
                    <a:pt x="932453" y="1954530"/>
                    <a:pt x="936729" y="1953260"/>
                  </a:cubicBezTo>
                  <a:cubicBezTo>
                    <a:pt x="939936" y="1951990"/>
                    <a:pt x="942073" y="1951990"/>
                    <a:pt x="945280" y="1950720"/>
                  </a:cubicBezTo>
                  <a:lnTo>
                    <a:pt x="955969" y="1950720"/>
                  </a:lnTo>
                  <a:cubicBezTo>
                    <a:pt x="958106" y="1950720"/>
                    <a:pt x="961313" y="1950720"/>
                    <a:pt x="963451" y="1949450"/>
                  </a:cubicBezTo>
                  <a:cubicBezTo>
                    <a:pt x="964519" y="1946910"/>
                    <a:pt x="966657" y="1943100"/>
                    <a:pt x="967726" y="1943100"/>
                  </a:cubicBezTo>
                  <a:cubicBezTo>
                    <a:pt x="970933" y="1943100"/>
                    <a:pt x="973070" y="1945640"/>
                    <a:pt x="976277" y="1946910"/>
                  </a:cubicBezTo>
                  <a:cubicBezTo>
                    <a:pt x="977346" y="1946910"/>
                    <a:pt x="977346" y="1948180"/>
                    <a:pt x="977346" y="1949450"/>
                  </a:cubicBezTo>
                  <a:cubicBezTo>
                    <a:pt x="981621" y="1954530"/>
                    <a:pt x="984828" y="1960880"/>
                    <a:pt x="989103" y="1965960"/>
                  </a:cubicBezTo>
                  <a:cubicBezTo>
                    <a:pt x="994448" y="1972310"/>
                    <a:pt x="999792" y="1972310"/>
                    <a:pt x="1002999" y="1968500"/>
                  </a:cubicBezTo>
                  <a:cubicBezTo>
                    <a:pt x="1008343" y="1963420"/>
                    <a:pt x="1012618" y="1959610"/>
                    <a:pt x="1020101" y="1962150"/>
                  </a:cubicBezTo>
                  <a:cubicBezTo>
                    <a:pt x="1021169" y="1962150"/>
                    <a:pt x="1023307" y="1963420"/>
                    <a:pt x="1024376" y="1962150"/>
                  </a:cubicBezTo>
                  <a:cubicBezTo>
                    <a:pt x="1029720" y="1959610"/>
                    <a:pt x="1036134" y="1957070"/>
                    <a:pt x="1041478" y="1953260"/>
                  </a:cubicBezTo>
                  <a:cubicBezTo>
                    <a:pt x="1044684" y="1951990"/>
                    <a:pt x="1048960" y="1951990"/>
                    <a:pt x="1050029" y="1949450"/>
                  </a:cubicBezTo>
                  <a:cubicBezTo>
                    <a:pt x="1053235" y="1941830"/>
                    <a:pt x="1058580" y="1938020"/>
                    <a:pt x="1063924" y="1932940"/>
                  </a:cubicBezTo>
                  <a:cubicBezTo>
                    <a:pt x="1067131" y="1929130"/>
                    <a:pt x="1070337" y="1924050"/>
                    <a:pt x="1073544" y="1922780"/>
                  </a:cubicBezTo>
                  <a:cubicBezTo>
                    <a:pt x="1081026" y="1920240"/>
                    <a:pt x="1086370" y="1912620"/>
                    <a:pt x="1092783" y="1907540"/>
                  </a:cubicBezTo>
                  <a:cubicBezTo>
                    <a:pt x="1098128" y="1903730"/>
                    <a:pt x="1101334" y="1896110"/>
                    <a:pt x="1106679" y="1894840"/>
                  </a:cubicBezTo>
                  <a:cubicBezTo>
                    <a:pt x="1115230" y="1892300"/>
                    <a:pt x="1121643" y="1885950"/>
                    <a:pt x="1129125" y="1879600"/>
                  </a:cubicBezTo>
                  <a:cubicBezTo>
                    <a:pt x="1133400" y="1875790"/>
                    <a:pt x="1138745" y="1873250"/>
                    <a:pt x="1144089" y="1874520"/>
                  </a:cubicBezTo>
                  <a:cubicBezTo>
                    <a:pt x="1147296" y="1875790"/>
                    <a:pt x="1151571" y="1874520"/>
                    <a:pt x="1153709" y="1873250"/>
                  </a:cubicBezTo>
                  <a:cubicBezTo>
                    <a:pt x="1157984" y="1870710"/>
                    <a:pt x="1162260" y="1866900"/>
                    <a:pt x="1166535" y="1864360"/>
                  </a:cubicBezTo>
                  <a:cubicBezTo>
                    <a:pt x="1169742" y="1861820"/>
                    <a:pt x="1172948" y="1859280"/>
                    <a:pt x="1176155" y="1859280"/>
                  </a:cubicBezTo>
                  <a:cubicBezTo>
                    <a:pt x="1186844" y="1858010"/>
                    <a:pt x="1195395" y="1855470"/>
                    <a:pt x="1200739" y="1842770"/>
                  </a:cubicBezTo>
                  <a:cubicBezTo>
                    <a:pt x="1202877" y="1837690"/>
                    <a:pt x="1213565" y="1831340"/>
                    <a:pt x="1217841" y="1833880"/>
                  </a:cubicBezTo>
                  <a:cubicBezTo>
                    <a:pt x="1225323" y="1837690"/>
                    <a:pt x="1230667" y="1835150"/>
                    <a:pt x="1234943" y="1827530"/>
                  </a:cubicBezTo>
                  <a:cubicBezTo>
                    <a:pt x="1238149" y="1823720"/>
                    <a:pt x="1242425" y="1824990"/>
                    <a:pt x="1245631" y="1827530"/>
                  </a:cubicBezTo>
                  <a:cubicBezTo>
                    <a:pt x="1247769" y="1830070"/>
                    <a:pt x="1249907" y="1831340"/>
                    <a:pt x="1252044" y="1831340"/>
                  </a:cubicBezTo>
                  <a:cubicBezTo>
                    <a:pt x="1259527" y="1832610"/>
                    <a:pt x="1268077" y="1831340"/>
                    <a:pt x="1275559" y="1832610"/>
                  </a:cubicBezTo>
                  <a:cubicBezTo>
                    <a:pt x="1281973" y="1833880"/>
                    <a:pt x="1288386" y="1831340"/>
                    <a:pt x="1292661" y="1826260"/>
                  </a:cubicBezTo>
                  <a:cubicBezTo>
                    <a:pt x="1296937" y="1821180"/>
                    <a:pt x="1300143" y="1821180"/>
                    <a:pt x="1306557" y="1823720"/>
                  </a:cubicBezTo>
                  <a:cubicBezTo>
                    <a:pt x="1311901" y="1826260"/>
                    <a:pt x="1316176" y="1832610"/>
                    <a:pt x="1323658" y="1831340"/>
                  </a:cubicBezTo>
                  <a:cubicBezTo>
                    <a:pt x="1330072" y="1830070"/>
                    <a:pt x="1337554" y="1833880"/>
                    <a:pt x="1345036" y="1830070"/>
                  </a:cubicBezTo>
                  <a:lnTo>
                    <a:pt x="1349311" y="1830070"/>
                  </a:lnTo>
                  <a:cubicBezTo>
                    <a:pt x="1355724" y="1832610"/>
                    <a:pt x="1362138" y="1833880"/>
                    <a:pt x="1367482" y="1840230"/>
                  </a:cubicBezTo>
                  <a:cubicBezTo>
                    <a:pt x="1373895" y="1846580"/>
                    <a:pt x="1374964" y="1799590"/>
                    <a:pt x="1381377" y="1804670"/>
                  </a:cubicBezTo>
                  <a:cubicBezTo>
                    <a:pt x="1390997" y="1812290"/>
                    <a:pt x="1388859" y="1804670"/>
                    <a:pt x="1398479" y="1811020"/>
                  </a:cubicBezTo>
                  <a:cubicBezTo>
                    <a:pt x="1405961" y="1814830"/>
                    <a:pt x="1402755" y="1800860"/>
                    <a:pt x="1411305" y="1803400"/>
                  </a:cubicBezTo>
                  <a:cubicBezTo>
                    <a:pt x="1412374" y="1803400"/>
                    <a:pt x="1425201" y="1813560"/>
                    <a:pt x="1425201" y="1812290"/>
                  </a:cubicBezTo>
                  <a:cubicBezTo>
                    <a:pt x="1430545" y="1808480"/>
                    <a:pt x="1435889" y="1770380"/>
                    <a:pt x="1441234" y="1771650"/>
                  </a:cubicBezTo>
                  <a:cubicBezTo>
                    <a:pt x="1451922" y="1775460"/>
                    <a:pt x="1461542" y="1772920"/>
                    <a:pt x="1471162" y="1767840"/>
                  </a:cubicBezTo>
                  <a:cubicBezTo>
                    <a:pt x="1476506" y="1765300"/>
                    <a:pt x="1485057" y="1756410"/>
                    <a:pt x="1489333" y="1760220"/>
                  </a:cubicBezTo>
                  <a:cubicBezTo>
                    <a:pt x="1496815" y="1766570"/>
                    <a:pt x="1504297" y="1769110"/>
                    <a:pt x="1512848" y="1770380"/>
                  </a:cubicBezTo>
                  <a:cubicBezTo>
                    <a:pt x="1513917" y="1770380"/>
                    <a:pt x="1514986" y="1771650"/>
                    <a:pt x="1516054" y="1772920"/>
                  </a:cubicBezTo>
                  <a:cubicBezTo>
                    <a:pt x="1519261" y="1778000"/>
                    <a:pt x="1534225" y="1764030"/>
                    <a:pt x="1537432" y="1769110"/>
                  </a:cubicBezTo>
                  <a:cubicBezTo>
                    <a:pt x="1541707" y="1776730"/>
                    <a:pt x="1545983" y="1784350"/>
                    <a:pt x="1550258" y="1790700"/>
                  </a:cubicBezTo>
                  <a:cubicBezTo>
                    <a:pt x="1552396" y="1793240"/>
                    <a:pt x="1555602" y="1794510"/>
                    <a:pt x="1556671" y="1797050"/>
                  </a:cubicBezTo>
                  <a:cubicBezTo>
                    <a:pt x="1557740" y="1803400"/>
                    <a:pt x="1559878" y="1805940"/>
                    <a:pt x="1565222" y="1805940"/>
                  </a:cubicBezTo>
                  <a:cubicBezTo>
                    <a:pt x="1568429" y="1805940"/>
                    <a:pt x="1571635" y="1807210"/>
                    <a:pt x="1573773" y="1809750"/>
                  </a:cubicBezTo>
                  <a:cubicBezTo>
                    <a:pt x="1579118" y="1813560"/>
                    <a:pt x="1583393" y="1817370"/>
                    <a:pt x="1587668" y="1821180"/>
                  </a:cubicBezTo>
                  <a:cubicBezTo>
                    <a:pt x="1593013" y="1824990"/>
                    <a:pt x="1598357" y="1828800"/>
                    <a:pt x="1600495" y="1835150"/>
                  </a:cubicBezTo>
                  <a:cubicBezTo>
                    <a:pt x="1601564" y="1837690"/>
                    <a:pt x="1602633" y="1838960"/>
                    <a:pt x="1603701" y="1840230"/>
                  </a:cubicBezTo>
                  <a:cubicBezTo>
                    <a:pt x="1607977" y="1845310"/>
                    <a:pt x="1612252" y="1849120"/>
                    <a:pt x="1616528" y="1854200"/>
                  </a:cubicBezTo>
                  <a:cubicBezTo>
                    <a:pt x="1622941" y="1860550"/>
                    <a:pt x="1628285" y="1868170"/>
                    <a:pt x="1634699" y="1874520"/>
                  </a:cubicBezTo>
                  <a:cubicBezTo>
                    <a:pt x="1636836" y="1875790"/>
                    <a:pt x="1638974" y="1878330"/>
                    <a:pt x="1641112" y="1879600"/>
                  </a:cubicBezTo>
                  <a:cubicBezTo>
                    <a:pt x="1645387" y="1882140"/>
                    <a:pt x="1649663" y="1884680"/>
                    <a:pt x="1652869" y="1888490"/>
                  </a:cubicBezTo>
                  <a:cubicBezTo>
                    <a:pt x="1656076" y="1892300"/>
                    <a:pt x="1671040" y="1869440"/>
                    <a:pt x="1673178" y="1874520"/>
                  </a:cubicBezTo>
                  <a:cubicBezTo>
                    <a:pt x="1673178" y="1875790"/>
                    <a:pt x="1674247" y="1875790"/>
                    <a:pt x="1675316" y="1875790"/>
                  </a:cubicBezTo>
                  <a:cubicBezTo>
                    <a:pt x="1681729" y="1882140"/>
                    <a:pt x="1688142" y="1879600"/>
                    <a:pt x="1694555" y="1877060"/>
                  </a:cubicBezTo>
                  <a:cubicBezTo>
                    <a:pt x="1696693" y="1875790"/>
                    <a:pt x="1698831" y="1874520"/>
                    <a:pt x="1699899" y="1875790"/>
                  </a:cubicBezTo>
                  <a:cubicBezTo>
                    <a:pt x="1707381" y="1879600"/>
                    <a:pt x="1712726" y="1888490"/>
                    <a:pt x="1722346" y="1889760"/>
                  </a:cubicBezTo>
                  <a:cubicBezTo>
                    <a:pt x="1722346" y="1889760"/>
                    <a:pt x="1723415" y="1889760"/>
                    <a:pt x="1723415" y="1891030"/>
                  </a:cubicBezTo>
                  <a:cubicBezTo>
                    <a:pt x="1725552" y="1898650"/>
                    <a:pt x="1731965" y="1898650"/>
                    <a:pt x="1737310" y="1899920"/>
                  </a:cubicBezTo>
                  <a:cubicBezTo>
                    <a:pt x="1740516" y="1899920"/>
                    <a:pt x="1743723" y="1901190"/>
                    <a:pt x="1745861" y="1902460"/>
                  </a:cubicBezTo>
                  <a:cubicBezTo>
                    <a:pt x="1752274" y="1906270"/>
                    <a:pt x="1758687" y="1911350"/>
                    <a:pt x="1766169" y="1913890"/>
                  </a:cubicBezTo>
                  <a:cubicBezTo>
                    <a:pt x="1775789" y="1917700"/>
                    <a:pt x="1785409" y="1920240"/>
                    <a:pt x="1792891" y="1926590"/>
                  </a:cubicBezTo>
                  <a:cubicBezTo>
                    <a:pt x="1793960" y="1926590"/>
                    <a:pt x="1795028" y="1926590"/>
                    <a:pt x="1795028" y="1927860"/>
                  </a:cubicBezTo>
                  <a:cubicBezTo>
                    <a:pt x="1798235" y="1930400"/>
                    <a:pt x="1803579" y="1931670"/>
                    <a:pt x="1805717" y="1935480"/>
                  </a:cubicBezTo>
                  <a:cubicBezTo>
                    <a:pt x="1808924" y="1943100"/>
                    <a:pt x="1817475" y="1941830"/>
                    <a:pt x="1821750" y="1948180"/>
                  </a:cubicBezTo>
                  <a:lnTo>
                    <a:pt x="1822819" y="1948180"/>
                  </a:lnTo>
                  <a:cubicBezTo>
                    <a:pt x="1827095" y="1948180"/>
                    <a:pt x="1831370" y="1949450"/>
                    <a:pt x="1836714" y="1949450"/>
                  </a:cubicBezTo>
                  <a:cubicBezTo>
                    <a:pt x="1838852" y="1948180"/>
                    <a:pt x="1842059" y="1945640"/>
                    <a:pt x="1844196" y="1945640"/>
                  </a:cubicBezTo>
                  <a:cubicBezTo>
                    <a:pt x="1853816" y="1949450"/>
                    <a:pt x="1863436" y="1949450"/>
                    <a:pt x="1869849" y="1939290"/>
                  </a:cubicBezTo>
                  <a:cubicBezTo>
                    <a:pt x="1870918" y="1938020"/>
                    <a:pt x="1873056" y="1938020"/>
                    <a:pt x="1875194" y="1938020"/>
                  </a:cubicBezTo>
                  <a:lnTo>
                    <a:pt x="1883745" y="1938020"/>
                  </a:lnTo>
                  <a:cubicBezTo>
                    <a:pt x="1893364" y="1935480"/>
                    <a:pt x="1901915" y="1932940"/>
                    <a:pt x="1911535" y="1931670"/>
                  </a:cubicBezTo>
                  <a:cubicBezTo>
                    <a:pt x="1915810" y="1930400"/>
                    <a:pt x="1921155" y="1932940"/>
                    <a:pt x="1925430" y="1934210"/>
                  </a:cubicBezTo>
                  <a:cubicBezTo>
                    <a:pt x="1929706" y="1935480"/>
                    <a:pt x="1933981" y="1935480"/>
                    <a:pt x="1938257" y="1935480"/>
                  </a:cubicBezTo>
                  <a:cubicBezTo>
                    <a:pt x="1943601" y="1935480"/>
                    <a:pt x="1947876" y="1932940"/>
                    <a:pt x="1953221" y="1932940"/>
                  </a:cubicBezTo>
                  <a:cubicBezTo>
                    <a:pt x="1957496" y="1931670"/>
                    <a:pt x="1962841" y="1931670"/>
                    <a:pt x="1967116" y="1930400"/>
                  </a:cubicBezTo>
                  <a:cubicBezTo>
                    <a:pt x="1976736" y="1927860"/>
                    <a:pt x="1985287" y="1925320"/>
                    <a:pt x="1994907" y="1924050"/>
                  </a:cubicBezTo>
                  <a:cubicBezTo>
                    <a:pt x="2001320" y="1880870"/>
                    <a:pt x="2000251" y="1830070"/>
                    <a:pt x="2000251" y="1778000"/>
                  </a:cubicBezTo>
                  <a:close/>
                </a:path>
              </a:pathLst>
            </a:custGeom>
            <a:blipFill>
              <a:blip r:embed="rId7"/>
              <a:stretch>
                <a:fillRect l="-25" t="-38526" r="-39" b="-38546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7360260" y="5984301"/>
            <a:ext cx="4315064" cy="2786939"/>
            <a:chOff x="0" y="0"/>
            <a:chExt cx="2374900" cy="153385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-2540" y="-2540"/>
              <a:ext cx="2377440" cy="1532526"/>
            </a:xfrm>
            <a:custGeom>
              <a:avLst/>
              <a:gdLst/>
              <a:ahLst/>
              <a:cxnLst/>
              <a:rect r="r" b="b" t="t" l="l"/>
              <a:pathLst>
                <a:path h="1532526" w="2377440">
                  <a:moveTo>
                    <a:pt x="2376170" y="1356287"/>
                  </a:moveTo>
                  <a:cubicBezTo>
                    <a:pt x="2374900" y="973790"/>
                    <a:pt x="2359660" y="456694"/>
                    <a:pt x="2359660" y="75166"/>
                  </a:cubicBezTo>
                  <a:cubicBezTo>
                    <a:pt x="2359660" y="69356"/>
                    <a:pt x="2360930" y="63546"/>
                    <a:pt x="2360930" y="58704"/>
                  </a:cubicBezTo>
                  <a:cubicBezTo>
                    <a:pt x="2359660" y="57736"/>
                    <a:pt x="2358390" y="57736"/>
                    <a:pt x="2357120" y="56767"/>
                  </a:cubicBezTo>
                  <a:cubicBezTo>
                    <a:pt x="2357120" y="56767"/>
                    <a:pt x="2355850" y="57736"/>
                    <a:pt x="2355850" y="58704"/>
                  </a:cubicBezTo>
                  <a:cubicBezTo>
                    <a:pt x="2353310" y="63546"/>
                    <a:pt x="2348230" y="63546"/>
                    <a:pt x="2343150" y="63546"/>
                  </a:cubicBezTo>
                  <a:cubicBezTo>
                    <a:pt x="2336800" y="62577"/>
                    <a:pt x="2330450" y="57736"/>
                    <a:pt x="2322830" y="59672"/>
                  </a:cubicBezTo>
                  <a:cubicBezTo>
                    <a:pt x="2320290" y="60641"/>
                    <a:pt x="2315210" y="58704"/>
                    <a:pt x="2313940" y="56767"/>
                  </a:cubicBezTo>
                  <a:cubicBezTo>
                    <a:pt x="2310130" y="52894"/>
                    <a:pt x="2305050" y="52894"/>
                    <a:pt x="2299970" y="54831"/>
                  </a:cubicBezTo>
                  <a:cubicBezTo>
                    <a:pt x="2297430" y="55799"/>
                    <a:pt x="2294890" y="54831"/>
                    <a:pt x="2292350" y="54831"/>
                  </a:cubicBezTo>
                  <a:cubicBezTo>
                    <a:pt x="2288540" y="54831"/>
                    <a:pt x="2283460" y="53862"/>
                    <a:pt x="2279650" y="52894"/>
                  </a:cubicBezTo>
                  <a:cubicBezTo>
                    <a:pt x="2278380" y="52894"/>
                    <a:pt x="2275840" y="51926"/>
                    <a:pt x="2274570" y="51926"/>
                  </a:cubicBezTo>
                  <a:cubicBezTo>
                    <a:pt x="2270760" y="50957"/>
                    <a:pt x="2266950" y="48052"/>
                    <a:pt x="2263140" y="51926"/>
                  </a:cubicBezTo>
                  <a:cubicBezTo>
                    <a:pt x="2263140" y="51926"/>
                    <a:pt x="2260600" y="51926"/>
                    <a:pt x="2259330" y="50957"/>
                  </a:cubicBezTo>
                  <a:cubicBezTo>
                    <a:pt x="2258060" y="49021"/>
                    <a:pt x="2256790" y="46116"/>
                    <a:pt x="2255520" y="44179"/>
                  </a:cubicBezTo>
                  <a:cubicBezTo>
                    <a:pt x="2252980" y="41274"/>
                    <a:pt x="2252980" y="36432"/>
                    <a:pt x="2249170" y="34495"/>
                  </a:cubicBezTo>
                  <a:cubicBezTo>
                    <a:pt x="2246630" y="33527"/>
                    <a:pt x="2245360" y="32559"/>
                    <a:pt x="2244090" y="30622"/>
                  </a:cubicBezTo>
                  <a:cubicBezTo>
                    <a:pt x="2244090" y="29654"/>
                    <a:pt x="2241550" y="28685"/>
                    <a:pt x="2241550" y="27717"/>
                  </a:cubicBezTo>
                  <a:lnTo>
                    <a:pt x="2237740" y="24812"/>
                  </a:lnTo>
                  <a:cubicBezTo>
                    <a:pt x="2236470" y="22875"/>
                    <a:pt x="2235200" y="19970"/>
                    <a:pt x="2232660" y="19002"/>
                  </a:cubicBezTo>
                  <a:cubicBezTo>
                    <a:pt x="2227580" y="16097"/>
                    <a:pt x="2226310" y="12223"/>
                    <a:pt x="2228850" y="7382"/>
                  </a:cubicBezTo>
                  <a:cubicBezTo>
                    <a:pt x="2225040" y="6413"/>
                    <a:pt x="2222500" y="4477"/>
                    <a:pt x="2218690" y="4477"/>
                  </a:cubicBezTo>
                  <a:cubicBezTo>
                    <a:pt x="2203450" y="5445"/>
                    <a:pt x="2186940" y="7382"/>
                    <a:pt x="2171700" y="8350"/>
                  </a:cubicBezTo>
                  <a:cubicBezTo>
                    <a:pt x="2169160" y="8350"/>
                    <a:pt x="2165350" y="9318"/>
                    <a:pt x="2164080" y="10287"/>
                  </a:cubicBezTo>
                  <a:cubicBezTo>
                    <a:pt x="2153920" y="15128"/>
                    <a:pt x="2143760" y="11255"/>
                    <a:pt x="2133600" y="10287"/>
                  </a:cubicBezTo>
                  <a:cubicBezTo>
                    <a:pt x="2125980" y="10287"/>
                    <a:pt x="2118360" y="7382"/>
                    <a:pt x="2110740" y="6413"/>
                  </a:cubicBezTo>
                  <a:cubicBezTo>
                    <a:pt x="2101850" y="5445"/>
                    <a:pt x="2094230" y="6413"/>
                    <a:pt x="2085340" y="5445"/>
                  </a:cubicBezTo>
                  <a:cubicBezTo>
                    <a:pt x="2084070" y="5445"/>
                    <a:pt x="2082800" y="4477"/>
                    <a:pt x="2081530" y="3508"/>
                  </a:cubicBezTo>
                  <a:cubicBezTo>
                    <a:pt x="2078990" y="0"/>
                    <a:pt x="2073910" y="1270"/>
                    <a:pt x="2071370" y="2540"/>
                  </a:cubicBezTo>
                  <a:cubicBezTo>
                    <a:pt x="2067560" y="4477"/>
                    <a:pt x="2066290" y="7382"/>
                    <a:pt x="2063750" y="10287"/>
                  </a:cubicBezTo>
                  <a:cubicBezTo>
                    <a:pt x="2057400" y="11255"/>
                    <a:pt x="2048510" y="12223"/>
                    <a:pt x="2042160" y="15128"/>
                  </a:cubicBezTo>
                  <a:cubicBezTo>
                    <a:pt x="2037080" y="17065"/>
                    <a:pt x="2034540" y="18034"/>
                    <a:pt x="2030730" y="16097"/>
                  </a:cubicBezTo>
                  <a:lnTo>
                    <a:pt x="2029460" y="17065"/>
                  </a:lnTo>
                  <a:cubicBezTo>
                    <a:pt x="2032000" y="19002"/>
                    <a:pt x="2033270" y="21907"/>
                    <a:pt x="2035810" y="23844"/>
                  </a:cubicBezTo>
                  <a:cubicBezTo>
                    <a:pt x="2032000" y="24812"/>
                    <a:pt x="2026920" y="26749"/>
                    <a:pt x="2024380" y="25780"/>
                  </a:cubicBezTo>
                  <a:cubicBezTo>
                    <a:pt x="2018030" y="24812"/>
                    <a:pt x="2015490" y="26749"/>
                    <a:pt x="2010410" y="28685"/>
                  </a:cubicBezTo>
                  <a:cubicBezTo>
                    <a:pt x="2005330" y="31590"/>
                    <a:pt x="1998980" y="33527"/>
                    <a:pt x="1993900" y="35464"/>
                  </a:cubicBezTo>
                  <a:cubicBezTo>
                    <a:pt x="1992630" y="35464"/>
                    <a:pt x="1991360" y="35464"/>
                    <a:pt x="1990090" y="34495"/>
                  </a:cubicBezTo>
                  <a:cubicBezTo>
                    <a:pt x="1988820" y="34495"/>
                    <a:pt x="1987550" y="33527"/>
                    <a:pt x="1987550" y="33527"/>
                  </a:cubicBezTo>
                  <a:cubicBezTo>
                    <a:pt x="1981200" y="35464"/>
                    <a:pt x="1974850" y="37400"/>
                    <a:pt x="1968500" y="35464"/>
                  </a:cubicBezTo>
                  <a:cubicBezTo>
                    <a:pt x="1967230" y="35464"/>
                    <a:pt x="1967230" y="36432"/>
                    <a:pt x="1965960" y="36432"/>
                  </a:cubicBezTo>
                  <a:cubicBezTo>
                    <a:pt x="1958340" y="38369"/>
                    <a:pt x="1953260" y="45147"/>
                    <a:pt x="1943100" y="45147"/>
                  </a:cubicBezTo>
                  <a:cubicBezTo>
                    <a:pt x="1935480" y="45147"/>
                    <a:pt x="1927860" y="49989"/>
                    <a:pt x="1920240" y="49989"/>
                  </a:cubicBezTo>
                  <a:cubicBezTo>
                    <a:pt x="1911350" y="50957"/>
                    <a:pt x="1903730" y="52894"/>
                    <a:pt x="1896110" y="55799"/>
                  </a:cubicBezTo>
                  <a:cubicBezTo>
                    <a:pt x="1893570" y="56767"/>
                    <a:pt x="1891030" y="56767"/>
                    <a:pt x="1889760" y="56767"/>
                  </a:cubicBezTo>
                  <a:cubicBezTo>
                    <a:pt x="1883410" y="54831"/>
                    <a:pt x="1879600" y="57736"/>
                    <a:pt x="1877060" y="60641"/>
                  </a:cubicBezTo>
                  <a:cubicBezTo>
                    <a:pt x="1870710" y="67419"/>
                    <a:pt x="1860550" y="69356"/>
                    <a:pt x="1851660" y="71293"/>
                  </a:cubicBezTo>
                  <a:cubicBezTo>
                    <a:pt x="1840230" y="73229"/>
                    <a:pt x="1828800" y="74198"/>
                    <a:pt x="1817370" y="75166"/>
                  </a:cubicBezTo>
                  <a:cubicBezTo>
                    <a:pt x="1816100" y="75166"/>
                    <a:pt x="1814830" y="78071"/>
                    <a:pt x="1812290" y="79039"/>
                  </a:cubicBezTo>
                  <a:cubicBezTo>
                    <a:pt x="1811020" y="79039"/>
                    <a:pt x="1809750" y="78071"/>
                    <a:pt x="1809750" y="78071"/>
                  </a:cubicBezTo>
                  <a:cubicBezTo>
                    <a:pt x="1803400" y="83881"/>
                    <a:pt x="1799590" y="92596"/>
                    <a:pt x="1786890" y="91628"/>
                  </a:cubicBezTo>
                  <a:lnTo>
                    <a:pt x="1785620" y="91628"/>
                  </a:lnTo>
                  <a:cubicBezTo>
                    <a:pt x="1775460" y="96470"/>
                    <a:pt x="1765300" y="94533"/>
                    <a:pt x="1756410" y="92596"/>
                  </a:cubicBezTo>
                  <a:cubicBezTo>
                    <a:pt x="1753870" y="92596"/>
                    <a:pt x="1750060" y="90659"/>
                    <a:pt x="1748790" y="88723"/>
                  </a:cubicBezTo>
                  <a:cubicBezTo>
                    <a:pt x="1744980" y="82913"/>
                    <a:pt x="1734820" y="80976"/>
                    <a:pt x="1727200" y="82913"/>
                  </a:cubicBezTo>
                  <a:cubicBezTo>
                    <a:pt x="1720850" y="84849"/>
                    <a:pt x="1714500" y="85818"/>
                    <a:pt x="1708150" y="87754"/>
                  </a:cubicBezTo>
                  <a:cubicBezTo>
                    <a:pt x="1697990" y="89691"/>
                    <a:pt x="1689100" y="90659"/>
                    <a:pt x="1678940" y="86786"/>
                  </a:cubicBezTo>
                  <a:cubicBezTo>
                    <a:pt x="1668780" y="82913"/>
                    <a:pt x="1661160" y="85818"/>
                    <a:pt x="1656080" y="94533"/>
                  </a:cubicBezTo>
                  <a:cubicBezTo>
                    <a:pt x="1652270" y="100343"/>
                    <a:pt x="1642110" y="101311"/>
                    <a:pt x="1635760" y="96470"/>
                  </a:cubicBezTo>
                  <a:cubicBezTo>
                    <a:pt x="1631950" y="93564"/>
                    <a:pt x="1629410" y="94533"/>
                    <a:pt x="1625600" y="96470"/>
                  </a:cubicBezTo>
                  <a:lnTo>
                    <a:pt x="1617980" y="102280"/>
                  </a:lnTo>
                  <a:cubicBezTo>
                    <a:pt x="1616710" y="103248"/>
                    <a:pt x="1614170" y="103248"/>
                    <a:pt x="1612900" y="103248"/>
                  </a:cubicBezTo>
                  <a:lnTo>
                    <a:pt x="1605280" y="103248"/>
                  </a:lnTo>
                  <a:cubicBezTo>
                    <a:pt x="1600200" y="103248"/>
                    <a:pt x="1595120" y="102280"/>
                    <a:pt x="1590040" y="101311"/>
                  </a:cubicBezTo>
                  <a:cubicBezTo>
                    <a:pt x="1583690" y="100343"/>
                    <a:pt x="1578610" y="97438"/>
                    <a:pt x="1572260" y="96470"/>
                  </a:cubicBezTo>
                  <a:cubicBezTo>
                    <a:pt x="1562100" y="95501"/>
                    <a:pt x="1559560" y="88723"/>
                    <a:pt x="1555750" y="83881"/>
                  </a:cubicBezTo>
                  <a:cubicBezTo>
                    <a:pt x="1553210" y="80976"/>
                    <a:pt x="1548130" y="77103"/>
                    <a:pt x="1543050" y="78071"/>
                  </a:cubicBezTo>
                  <a:cubicBezTo>
                    <a:pt x="1537970" y="80008"/>
                    <a:pt x="1532890" y="78071"/>
                    <a:pt x="1529080" y="77103"/>
                  </a:cubicBezTo>
                  <a:cubicBezTo>
                    <a:pt x="1527810" y="77103"/>
                    <a:pt x="1525270" y="76134"/>
                    <a:pt x="1524000" y="76134"/>
                  </a:cubicBezTo>
                  <a:cubicBezTo>
                    <a:pt x="1515110" y="74198"/>
                    <a:pt x="1508760" y="78071"/>
                    <a:pt x="1502410" y="82913"/>
                  </a:cubicBezTo>
                  <a:lnTo>
                    <a:pt x="1497330" y="86786"/>
                  </a:lnTo>
                  <a:cubicBezTo>
                    <a:pt x="1496060" y="87754"/>
                    <a:pt x="1496060" y="89691"/>
                    <a:pt x="1494790" y="90659"/>
                  </a:cubicBezTo>
                  <a:cubicBezTo>
                    <a:pt x="1487170" y="95501"/>
                    <a:pt x="1479550" y="93564"/>
                    <a:pt x="1470660" y="90659"/>
                  </a:cubicBezTo>
                  <a:cubicBezTo>
                    <a:pt x="1463040" y="87754"/>
                    <a:pt x="1454150" y="90659"/>
                    <a:pt x="1451610" y="96470"/>
                  </a:cubicBezTo>
                  <a:cubicBezTo>
                    <a:pt x="1450340" y="100343"/>
                    <a:pt x="1449070" y="103248"/>
                    <a:pt x="1442720" y="105185"/>
                  </a:cubicBezTo>
                  <a:cubicBezTo>
                    <a:pt x="1436370" y="108090"/>
                    <a:pt x="1428750" y="110026"/>
                    <a:pt x="1427480" y="116805"/>
                  </a:cubicBezTo>
                  <a:cubicBezTo>
                    <a:pt x="1427480" y="117773"/>
                    <a:pt x="1426210" y="118741"/>
                    <a:pt x="1424940" y="118741"/>
                  </a:cubicBezTo>
                  <a:cubicBezTo>
                    <a:pt x="1421130" y="119710"/>
                    <a:pt x="1418590" y="120678"/>
                    <a:pt x="1414780" y="121646"/>
                  </a:cubicBezTo>
                  <a:lnTo>
                    <a:pt x="1403350" y="121646"/>
                  </a:lnTo>
                  <a:cubicBezTo>
                    <a:pt x="1395730" y="120678"/>
                    <a:pt x="1388110" y="118741"/>
                    <a:pt x="1380490" y="117773"/>
                  </a:cubicBezTo>
                  <a:cubicBezTo>
                    <a:pt x="1371600" y="116805"/>
                    <a:pt x="1363980" y="120678"/>
                    <a:pt x="1355090" y="121646"/>
                  </a:cubicBezTo>
                  <a:lnTo>
                    <a:pt x="1353820" y="122615"/>
                  </a:lnTo>
                  <a:cubicBezTo>
                    <a:pt x="1351280" y="125520"/>
                    <a:pt x="1347470" y="124552"/>
                    <a:pt x="1344930" y="122615"/>
                  </a:cubicBezTo>
                  <a:cubicBezTo>
                    <a:pt x="1339850" y="118741"/>
                    <a:pt x="1330960" y="117773"/>
                    <a:pt x="1324610" y="119710"/>
                  </a:cubicBezTo>
                  <a:cubicBezTo>
                    <a:pt x="1316990" y="122615"/>
                    <a:pt x="1309370" y="124552"/>
                    <a:pt x="1301750" y="126488"/>
                  </a:cubicBezTo>
                  <a:cubicBezTo>
                    <a:pt x="1299210" y="126488"/>
                    <a:pt x="1296670" y="125520"/>
                    <a:pt x="1295400" y="125520"/>
                  </a:cubicBezTo>
                  <a:cubicBezTo>
                    <a:pt x="1292860" y="125520"/>
                    <a:pt x="1289050" y="124552"/>
                    <a:pt x="1287780" y="125520"/>
                  </a:cubicBezTo>
                  <a:cubicBezTo>
                    <a:pt x="1277620" y="131330"/>
                    <a:pt x="1267460" y="129393"/>
                    <a:pt x="1258570" y="125520"/>
                  </a:cubicBezTo>
                  <a:cubicBezTo>
                    <a:pt x="1253490" y="123583"/>
                    <a:pt x="1245870" y="121646"/>
                    <a:pt x="1243330" y="115836"/>
                  </a:cubicBezTo>
                  <a:cubicBezTo>
                    <a:pt x="1242060" y="111963"/>
                    <a:pt x="1236980" y="108090"/>
                    <a:pt x="1233170" y="105185"/>
                  </a:cubicBezTo>
                  <a:cubicBezTo>
                    <a:pt x="1226820" y="100343"/>
                    <a:pt x="1220470" y="93564"/>
                    <a:pt x="1209040" y="93564"/>
                  </a:cubicBezTo>
                  <a:cubicBezTo>
                    <a:pt x="1206500" y="93564"/>
                    <a:pt x="1203960" y="89691"/>
                    <a:pt x="1202690" y="90659"/>
                  </a:cubicBezTo>
                  <a:cubicBezTo>
                    <a:pt x="1197610" y="91628"/>
                    <a:pt x="1197610" y="89691"/>
                    <a:pt x="1195070" y="87754"/>
                  </a:cubicBezTo>
                  <a:cubicBezTo>
                    <a:pt x="1192530" y="85818"/>
                    <a:pt x="1188720" y="83881"/>
                    <a:pt x="1186180" y="80976"/>
                  </a:cubicBezTo>
                  <a:cubicBezTo>
                    <a:pt x="1182370" y="77103"/>
                    <a:pt x="1178560" y="72261"/>
                    <a:pt x="1174750" y="68387"/>
                  </a:cubicBezTo>
                  <a:cubicBezTo>
                    <a:pt x="1170940" y="64514"/>
                    <a:pt x="1168400" y="59672"/>
                    <a:pt x="1164590" y="55799"/>
                  </a:cubicBezTo>
                  <a:cubicBezTo>
                    <a:pt x="1163320" y="54831"/>
                    <a:pt x="1159510" y="53862"/>
                    <a:pt x="1158240" y="54831"/>
                  </a:cubicBezTo>
                  <a:lnTo>
                    <a:pt x="1143000" y="60641"/>
                  </a:lnTo>
                  <a:cubicBezTo>
                    <a:pt x="1140460" y="61609"/>
                    <a:pt x="1139190" y="63546"/>
                    <a:pt x="1137920" y="65482"/>
                  </a:cubicBezTo>
                  <a:lnTo>
                    <a:pt x="1136650" y="64514"/>
                  </a:lnTo>
                  <a:cubicBezTo>
                    <a:pt x="1137920" y="61609"/>
                    <a:pt x="1139190" y="58704"/>
                    <a:pt x="1140460" y="57736"/>
                  </a:cubicBezTo>
                  <a:lnTo>
                    <a:pt x="1125220" y="54831"/>
                  </a:lnTo>
                  <a:cubicBezTo>
                    <a:pt x="1121410" y="53862"/>
                    <a:pt x="1115060" y="53862"/>
                    <a:pt x="1112520" y="53862"/>
                  </a:cubicBezTo>
                  <a:lnTo>
                    <a:pt x="1092200" y="53862"/>
                  </a:lnTo>
                  <a:cubicBezTo>
                    <a:pt x="1084580" y="53862"/>
                    <a:pt x="1078230" y="52894"/>
                    <a:pt x="1070610" y="53862"/>
                  </a:cubicBezTo>
                  <a:cubicBezTo>
                    <a:pt x="1065530" y="54831"/>
                    <a:pt x="1061720" y="52894"/>
                    <a:pt x="1057910" y="50957"/>
                  </a:cubicBezTo>
                  <a:cubicBezTo>
                    <a:pt x="1047750" y="45147"/>
                    <a:pt x="1037590" y="38369"/>
                    <a:pt x="1023620" y="41274"/>
                  </a:cubicBezTo>
                  <a:cubicBezTo>
                    <a:pt x="1022350" y="41274"/>
                    <a:pt x="1019810" y="40305"/>
                    <a:pt x="1018540" y="39337"/>
                  </a:cubicBezTo>
                  <a:cubicBezTo>
                    <a:pt x="1014730" y="38369"/>
                    <a:pt x="1012190" y="36432"/>
                    <a:pt x="1007110" y="34495"/>
                  </a:cubicBezTo>
                  <a:cubicBezTo>
                    <a:pt x="1007110" y="37400"/>
                    <a:pt x="1007110" y="38369"/>
                    <a:pt x="1008380" y="40305"/>
                  </a:cubicBezTo>
                  <a:cubicBezTo>
                    <a:pt x="1005840" y="42242"/>
                    <a:pt x="1004570" y="41274"/>
                    <a:pt x="1003300" y="40305"/>
                  </a:cubicBezTo>
                  <a:cubicBezTo>
                    <a:pt x="1002030" y="41274"/>
                    <a:pt x="1000760" y="43211"/>
                    <a:pt x="999490" y="43211"/>
                  </a:cubicBezTo>
                  <a:cubicBezTo>
                    <a:pt x="993140" y="45147"/>
                    <a:pt x="986790" y="46116"/>
                    <a:pt x="980440" y="48052"/>
                  </a:cubicBezTo>
                  <a:cubicBezTo>
                    <a:pt x="977900" y="49021"/>
                    <a:pt x="975360" y="49989"/>
                    <a:pt x="974090" y="50957"/>
                  </a:cubicBezTo>
                  <a:cubicBezTo>
                    <a:pt x="969010" y="53862"/>
                    <a:pt x="965200" y="58704"/>
                    <a:pt x="956310" y="57736"/>
                  </a:cubicBezTo>
                  <a:cubicBezTo>
                    <a:pt x="955040" y="57736"/>
                    <a:pt x="952500" y="59672"/>
                    <a:pt x="949960" y="59672"/>
                  </a:cubicBezTo>
                  <a:cubicBezTo>
                    <a:pt x="947420" y="60641"/>
                    <a:pt x="943610" y="60641"/>
                    <a:pt x="941070" y="61609"/>
                  </a:cubicBezTo>
                  <a:lnTo>
                    <a:pt x="938530" y="61609"/>
                  </a:lnTo>
                  <a:cubicBezTo>
                    <a:pt x="930910" y="63546"/>
                    <a:pt x="924560" y="65482"/>
                    <a:pt x="916940" y="66451"/>
                  </a:cubicBezTo>
                  <a:lnTo>
                    <a:pt x="911860" y="66451"/>
                  </a:lnTo>
                  <a:cubicBezTo>
                    <a:pt x="905510" y="66451"/>
                    <a:pt x="900430" y="65482"/>
                    <a:pt x="894080" y="65482"/>
                  </a:cubicBezTo>
                  <a:cubicBezTo>
                    <a:pt x="887730" y="65482"/>
                    <a:pt x="881380" y="67419"/>
                    <a:pt x="875030" y="67419"/>
                  </a:cubicBezTo>
                  <a:cubicBezTo>
                    <a:pt x="867410" y="67419"/>
                    <a:pt x="858520" y="67419"/>
                    <a:pt x="852170" y="63546"/>
                  </a:cubicBezTo>
                  <a:cubicBezTo>
                    <a:pt x="850900" y="62577"/>
                    <a:pt x="847090" y="62577"/>
                    <a:pt x="844550" y="63546"/>
                  </a:cubicBezTo>
                  <a:cubicBezTo>
                    <a:pt x="835660" y="64514"/>
                    <a:pt x="826770" y="65482"/>
                    <a:pt x="819150" y="67419"/>
                  </a:cubicBezTo>
                  <a:cubicBezTo>
                    <a:pt x="811530" y="69356"/>
                    <a:pt x="807720" y="67419"/>
                    <a:pt x="805180" y="62577"/>
                  </a:cubicBezTo>
                  <a:cubicBezTo>
                    <a:pt x="803910" y="60641"/>
                    <a:pt x="801370" y="58704"/>
                    <a:pt x="798830" y="56767"/>
                  </a:cubicBezTo>
                  <a:cubicBezTo>
                    <a:pt x="795020" y="54831"/>
                    <a:pt x="791210" y="51926"/>
                    <a:pt x="787400" y="51926"/>
                  </a:cubicBezTo>
                  <a:cubicBezTo>
                    <a:pt x="778510" y="51926"/>
                    <a:pt x="773430" y="48052"/>
                    <a:pt x="767080" y="45147"/>
                  </a:cubicBezTo>
                  <a:cubicBezTo>
                    <a:pt x="756920" y="40305"/>
                    <a:pt x="748030" y="34495"/>
                    <a:pt x="735330" y="35464"/>
                  </a:cubicBezTo>
                  <a:lnTo>
                    <a:pt x="735330" y="30622"/>
                  </a:lnTo>
                  <a:cubicBezTo>
                    <a:pt x="737870" y="30622"/>
                    <a:pt x="740410" y="30622"/>
                    <a:pt x="742950" y="29654"/>
                  </a:cubicBezTo>
                  <a:cubicBezTo>
                    <a:pt x="739140" y="27717"/>
                    <a:pt x="739140" y="24812"/>
                    <a:pt x="736600" y="22875"/>
                  </a:cubicBezTo>
                  <a:cubicBezTo>
                    <a:pt x="731520" y="19970"/>
                    <a:pt x="726440" y="19002"/>
                    <a:pt x="721360" y="17065"/>
                  </a:cubicBezTo>
                  <a:cubicBezTo>
                    <a:pt x="717550" y="16097"/>
                    <a:pt x="712470" y="16097"/>
                    <a:pt x="715010" y="20939"/>
                  </a:cubicBezTo>
                  <a:cubicBezTo>
                    <a:pt x="708660" y="21907"/>
                    <a:pt x="703580" y="21907"/>
                    <a:pt x="701040" y="23844"/>
                  </a:cubicBezTo>
                  <a:cubicBezTo>
                    <a:pt x="695960" y="26749"/>
                    <a:pt x="690880" y="24812"/>
                    <a:pt x="687070" y="22875"/>
                  </a:cubicBezTo>
                  <a:cubicBezTo>
                    <a:pt x="684530" y="21907"/>
                    <a:pt x="681990" y="20939"/>
                    <a:pt x="679450" y="21907"/>
                  </a:cubicBezTo>
                  <a:cubicBezTo>
                    <a:pt x="664210" y="27717"/>
                    <a:pt x="648970" y="24812"/>
                    <a:pt x="633730" y="24812"/>
                  </a:cubicBezTo>
                  <a:cubicBezTo>
                    <a:pt x="631190" y="24812"/>
                    <a:pt x="628650" y="23844"/>
                    <a:pt x="624840" y="23844"/>
                  </a:cubicBezTo>
                  <a:cubicBezTo>
                    <a:pt x="619760" y="22875"/>
                    <a:pt x="615950" y="20939"/>
                    <a:pt x="610870" y="19970"/>
                  </a:cubicBezTo>
                  <a:cubicBezTo>
                    <a:pt x="605790" y="19002"/>
                    <a:pt x="599440" y="18034"/>
                    <a:pt x="594360" y="17065"/>
                  </a:cubicBezTo>
                  <a:lnTo>
                    <a:pt x="590550" y="17065"/>
                  </a:lnTo>
                  <a:cubicBezTo>
                    <a:pt x="581660" y="17065"/>
                    <a:pt x="572770" y="18034"/>
                    <a:pt x="565150" y="18034"/>
                  </a:cubicBezTo>
                  <a:cubicBezTo>
                    <a:pt x="558800" y="18034"/>
                    <a:pt x="552450" y="16097"/>
                    <a:pt x="544830" y="15128"/>
                  </a:cubicBezTo>
                  <a:cubicBezTo>
                    <a:pt x="543560" y="7382"/>
                    <a:pt x="533400" y="9318"/>
                    <a:pt x="527050" y="5445"/>
                  </a:cubicBezTo>
                  <a:cubicBezTo>
                    <a:pt x="525780" y="4477"/>
                    <a:pt x="523240" y="5445"/>
                    <a:pt x="521970" y="5445"/>
                  </a:cubicBezTo>
                  <a:cubicBezTo>
                    <a:pt x="514350" y="4477"/>
                    <a:pt x="509270" y="7382"/>
                    <a:pt x="506730" y="12223"/>
                  </a:cubicBezTo>
                  <a:cubicBezTo>
                    <a:pt x="502920" y="17065"/>
                    <a:pt x="492760" y="19002"/>
                    <a:pt x="496570" y="26749"/>
                  </a:cubicBezTo>
                  <a:cubicBezTo>
                    <a:pt x="497840" y="27717"/>
                    <a:pt x="500380" y="28685"/>
                    <a:pt x="501650" y="30622"/>
                  </a:cubicBezTo>
                  <a:cubicBezTo>
                    <a:pt x="501650" y="33527"/>
                    <a:pt x="500380" y="35464"/>
                    <a:pt x="496570" y="34495"/>
                  </a:cubicBezTo>
                  <a:cubicBezTo>
                    <a:pt x="495300" y="34495"/>
                    <a:pt x="494030" y="36432"/>
                    <a:pt x="492760" y="37400"/>
                  </a:cubicBezTo>
                  <a:cubicBezTo>
                    <a:pt x="491490" y="38369"/>
                    <a:pt x="491490" y="40305"/>
                    <a:pt x="490220" y="40305"/>
                  </a:cubicBezTo>
                  <a:cubicBezTo>
                    <a:pt x="482600" y="42242"/>
                    <a:pt x="477520" y="47084"/>
                    <a:pt x="468630" y="46116"/>
                  </a:cubicBezTo>
                  <a:lnTo>
                    <a:pt x="466090" y="46116"/>
                  </a:lnTo>
                  <a:cubicBezTo>
                    <a:pt x="458470" y="50957"/>
                    <a:pt x="450850" y="49989"/>
                    <a:pt x="441960" y="49021"/>
                  </a:cubicBezTo>
                  <a:cubicBezTo>
                    <a:pt x="438150" y="48052"/>
                    <a:pt x="433070" y="49021"/>
                    <a:pt x="427990" y="49021"/>
                  </a:cubicBezTo>
                  <a:cubicBezTo>
                    <a:pt x="424180" y="49021"/>
                    <a:pt x="420370" y="49021"/>
                    <a:pt x="416560" y="47084"/>
                  </a:cubicBezTo>
                  <a:cubicBezTo>
                    <a:pt x="411480" y="45147"/>
                    <a:pt x="406400" y="42242"/>
                    <a:pt x="401320" y="40305"/>
                  </a:cubicBezTo>
                  <a:cubicBezTo>
                    <a:pt x="396240" y="38369"/>
                    <a:pt x="389890" y="38369"/>
                    <a:pt x="389890" y="31590"/>
                  </a:cubicBezTo>
                  <a:cubicBezTo>
                    <a:pt x="389890" y="30622"/>
                    <a:pt x="387350" y="29654"/>
                    <a:pt x="387350" y="28685"/>
                  </a:cubicBezTo>
                  <a:cubicBezTo>
                    <a:pt x="378460" y="34495"/>
                    <a:pt x="370840" y="39337"/>
                    <a:pt x="363220" y="44179"/>
                  </a:cubicBezTo>
                  <a:cubicBezTo>
                    <a:pt x="359410" y="47084"/>
                    <a:pt x="354330" y="50957"/>
                    <a:pt x="356870" y="55799"/>
                  </a:cubicBezTo>
                  <a:cubicBezTo>
                    <a:pt x="356870" y="56767"/>
                    <a:pt x="355600" y="57736"/>
                    <a:pt x="355600" y="58704"/>
                  </a:cubicBezTo>
                  <a:cubicBezTo>
                    <a:pt x="354330" y="60641"/>
                    <a:pt x="353060" y="62577"/>
                    <a:pt x="350520" y="63546"/>
                  </a:cubicBezTo>
                  <a:cubicBezTo>
                    <a:pt x="347980" y="66451"/>
                    <a:pt x="345440" y="69356"/>
                    <a:pt x="342900" y="73229"/>
                  </a:cubicBezTo>
                  <a:lnTo>
                    <a:pt x="335280" y="79039"/>
                  </a:lnTo>
                  <a:cubicBezTo>
                    <a:pt x="332740" y="81944"/>
                    <a:pt x="330200" y="84849"/>
                    <a:pt x="326390" y="86786"/>
                  </a:cubicBezTo>
                  <a:cubicBezTo>
                    <a:pt x="317500" y="92596"/>
                    <a:pt x="308610" y="98406"/>
                    <a:pt x="298450" y="104216"/>
                  </a:cubicBezTo>
                  <a:cubicBezTo>
                    <a:pt x="293370" y="108090"/>
                    <a:pt x="287020" y="110995"/>
                    <a:pt x="281940" y="114868"/>
                  </a:cubicBezTo>
                  <a:cubicBezTo>
                    <a:pt x="273050" y="120678"/>
                    <a:pt x="262890" y="125520"/>
                    <a:pt x="257810" y="134235"/>
                  </a:cubicBezTo>
                  <a:cubicBezTo>
                    <a:pt x="257810" y="135203"/>
                    <a:pt x="255270" y="136172"/>
                    <a:pt x="254000" y="137140"/>
                  </a:cubicBezTo>
                  <a:cubicBezTo>
                    <a:pt x="247650" y="141013"/>
                    <a:pt x="237490" y="141013"/>
                    <a:pt x="237490" y="148760"/>
                  </a:cubicBezTo>
                  <a:cubicBezTo>
                    <a:pt x="227330" y="148760"/>
                    <a:pt x="222250" y="154570"/>
                    <a:pt x="217170" y="159412"/>
                  </a:cubicBezTo>
                  <a:cubicBezTo>
                    <a:pt x="213360" y="163285"/>
                    <a:pt x="209550" y="168127"/>
                    <a:pt x="204470" y="171032"/>
                  </a:cubicBezTo>
                  <a:cubicBezTo>
                    <a:pt x="199390" y="172969"/>
                    <a:pt x="193040" y="172000"/>
                    <a:pt x="186690" y="172000"/>
                  </a:cubicBezTo>
                  <a:cubicBezTo>
                    <a:pt x="184150" y="172000"/>
                    <a:pt x="181610" y="172000"/>
                    <a:pt x="181610" y="172969"/>
                  </a:cubicBezTo>
                  <a:cubicBezTo>
                    <a:pt x="176530" y="176842"/>
                    <a:pt x="170180" y="179747"/>
                    <a:pt x="166370" y="184589"/>
                  </a:cubicBezTo>
                  <a:cubicBezTo>
                    <a:pt x="162560" y="189431"/>
                    <a:pt x="158750" y="192336"/>
                    <a:pt x="152400" y="193304"/>
                  </a:cubicBezTo>
                  <a:cubicBezTo>
                    <a:pt x="146050" y="194272"/>
                    <a:pt x="139700" y="199114"/>
                    <a:pt x="130810" y="196209"/>
                  </a:cubicBezTo>
                  <a:cubicBezTo>
                    <a:pt x="123190" y="194272"/>
                    <a:pt x="114300" y="196209"/>
                    <a:pt x="109220" y="192336"/>
                  </a:cubicBezTo>
                  <a:cubicBezTo>
                    <a:pt x="99060" y="193304"/>
                    <a:pt x="91440" y="195241"/>
                    <a:pt x="82550" y="196209"/>
                  </a:cubicBezTo>
                  <a:cubicBezTo>
                    <a:pt x="72390" y="198146"/>
                    <a:pt x="60960" y="197177"/>
                    <a:pt x="52070" y="202988"/>
                  </a:cubicBezTo>
                  <a:cubicBezTo>
                    <a:pt x="44450" y="207829"/>
                    <a:pt x="38100" y="212671"/>
                    <a:pt x="26670" y="211703"/>
                  </a:cubicBezTo>
                  <a:cubicBezTo>
                    <a:pt x="27940" y="217513"/>
                    <a:pt x="29210" y="222354"/>
                    <a:pt x="30480" y="228164"/>
                  </a:cubicBezTo>
                  <a:cubicBezTo>
                    <a:pt x="33020" y="243658"/>
                    <a:pt x="35560" y="259152"/>
                    <a:pt x="36830" y="274645"/>
                  </a:cubicBezTo>
                  <a:cubicBezTo>
                    <a:pt x="40640" y="294012"/>
                    <a:pt x="41910" y="312411"/>
                    <a:pt x="39370" y="330809"/>
                  </a:cubicBezTo>
                  <a:cubicBezTo>
                    <a:pt x="36830" y="356954"/>
                    <a:pt x="25400" y="1251706"/>
                    <a:pt x="13970" y="1275914"/>
                  </a:cubicBezTo>
                  <a:lnTo>
                    <a:pt x="2540" y="1296250"/>
                  </a:lnTo>
                  <a:cubicBezTo>
                    <a:pt x="0" y="1301091"/>
                    <a:pt x="3810" y="1303996"/>
                    <a:pt x="10160" y="1304965"/>
                  </a:cubicBezTo>
                  <a:cubicBezTo>
                    <a:pt x="17780" y="1305933"/>
                    <a:pt x="20320" y="1309806"/>
                    <a:pt x="22860" y="1314648"/>
                  </a:cubicBezTo>
                  <a:cubicBezTo>
                    <a:pt x="25400" y="1322395"/>
                    <a:pt x="21590" y="1330142"/>
                    <a:pt x="26670" y="1337888"/>
                  </a:cubicBezTo>
                  <a:cubicBezTo>
                    <a:pt x="29210" y="1341762"/>
                    <a:pt x="26670" y="1348540"/>
                    <a:pt x="25400" y="1354350"/>
                  </a:cubicBezTo>
                  <a:cubicBezTo>
                    <a:pt x="24130" y="1362097"/>
                    <a:pt x="26670" y="1369844"/>
                    <a:pt x="30480" y="1376622"/>
                  </a:cubicBezTo>
                  <a:cubicBezTo>
                    <a:pt x="39370" y="1388242"/>
                    <a:pt x="40640" y="1401799"/>
                    <a:pt x="40640" y="1414388"/>
                  </a:cubicBezTo>
                  <a:cubicBezTo>
                    <a:pt x="40640" y="1417293"/>
                    <a:pt x="41910" y="1420198"/>
                    <a:pt x="43180" y="1422134"/>
                  </a:cubicBezTo>
                  <a:cubicBezTo>
                    <a:pt x="45720" y="1424071"/>
                    <a:pt x="50800" y="1426008"/>
                    <a:pt x="55880" y="1426976"/>
                  </a:cubicBezTo>
                  <a:lnTo>
                    <a:pt x="86360" y="1438596"/>
                  </a:lnTo>
                  <a:cubicBezTo>
                    <a:pt x="100330" y="1444406"/>
                    <a:pt x="111760" y="1443438"/>
                    <a:pt x="124460" y="1436660"/>
                  </a:cubicBezTo>
                  <a:cubicBezTo>
                    <a:pt x="125730" y="1435691"/>
                    <a:pt x="129540" y="1434723"/>
                    <a:pt x="130810" y="1434723"/>
                  </a:cubicBezTo>
                  <a:cubicBezTo>
                    <a:pt x="139700" y="1435691"/>
                    <a:pt x="148590" y="1435691"/>
                    <a:pt x="156210" y="1441501"/>
                  </a:cubicBezTo>
                  <a:cubicBezTo>
                    <a:pt x="165100" y="1447311"/>
                    <a:pt x="177800" y="1451185"/>
                    <a:pt x="187960" y="1456026"/>
                  </a:cubicBezTo>
                  <a:cubicBezTo>
                    <a:pt x="194310" y="1458931"/>
                    <a:pt x="201930" y="1462805"/>
                    <a:pt x="205740" y="1466678"/>
                  </a:cubicBezTo>
                  <a:cubicBezTo>
                    <a:pt x="208280" y="1468615"/>
                    <a:pt x="210820" y="1470552"/>
                    <a:pt x="213360" y="1471520"/>
                  </a:cubicBezTo>
                  <a:cubicBezTo>
                    <a:pt x="227330" y="1475393"/>
                    <a:pt x="234950" y="1485077"/>
                    <a:pt x="243840" y="1492823"/>
                  </a:cubicBezTo>
                  <a:cubicBezTo>
                    <a:pt x="251460" y="1499602"/>
                    <a:pt x="261620" y="1503475"/>
                    <a:pt x="273050" y="1504444"/>
                  </a:cubicBezTo>
                  <a:cubicBezTo>
                    <a:pt x="285750" y="1506380"/>
                    <a:pt x="298450" y="1507349"/>
                    <a:pt x="311150" y="1509285"/>
                  </a:cubicBezTo>
                  <a:cubicBezTo>
                    <a:pt x="316230" y="1510254"/>
                    <a:pt x="322580" y="1511222"/>
                    <a:pt x="327660" y="1513159"/>
                  </a:cubicBezTo>
                  <a:cubicBezTo>
                    <a:pt x="334010" y="1515095"/>
                    <a:pt x="340360" y="1515095"/>
                    <a:pt x="345440" y="1518001"/>
                  </a:cubicBezTo>
                  <a:cubicBezTo>
                    <a:pt x="353060" y="1522842"/>
                    <a:pt x="360680" y="1525747"/>
                    <a:pt x="370840" y="1523811"/>
                  </a:cubicBezTo>
                  <a:cubicBezTo>
                    <a:pt x="374650" y="1522842"/>
                    <a:pt x="379730" y="1524779"/>
                    <a:pt x="383540" y="1525747"/>
                  </a:cubicBezTo>
                  <a:cubicBezTo>
                    <a:pt x="384810" y="1525747"/>
                    <a:pt x="386080" y="1526716"/>
                    <a:pt x="387350" y="1526716"/>
                  </a:cubicBezTo>
                  <a:cubicBezTo>
                    <a:pt x="401320" y="1527684"/>
                    <a:pt x="414020" y="1525747"/>
                    <a:pt x="426720" y="1523811"/>
                  </a:cubicBezTo>
                  <a:cubicBezTo>
                    <a:pt x="431800" y="1522842"/>
                    <a:pt x="436880" y="1521874"/>
                    <a:pt x="441960" y="1519937"/>
                  </a:cubicBezTo>
                  <a:cubicBezTo>
                    <a:pt x="455930" y="1515095"/>
                    <a:pt x="469900" y="1510254"/>
                    <a:pt x="482600" y="1504444"/>
                  </a:cubicBezTo>
                  <a:cubicBezTo>
                    <a:pt x="491490" y="1500570"/>
                    <a:pt x="500380" y="1496697"/>
                    <a:pt x="510540" y="1500570"/>
                  </a:cubicBezTo>
                  <a:lnTo>
                    <a:pt x="515620" y="1500570"/>
                  </a:lnTo>
                  <a:cubicBezTo>
                    <a:pt x="524510" y="1500570"/>
                    <a:pt x="533400" y="1499602"/>
                    <a:pt x="541020" y="1498634"/>
                  </a:cubicBezTo>
                  <a:cubicBezTo>
                    <a:pt x="542290" y="1498634"/>
                    <a:pt x="544830" y="1498634"/>
                    <a:pt x="544830" y="1497665"/>
                  </a:cubicBezTo>
                  <a:cubicBezTo>
                    <a:pt x="548640" y="1493792"/>
                    <a:pt x="554990" y="1493792"/>
                    <a:pt x="561340" y="1492823"/>
                  </a:cubicBezTo>
                  <a:cubicBezTo>
                    <a:pt x="571500" y="1491855"/>
                    <a:pt x="581660" y="1491855"/>
                    <a:pt x="589280" y="1487014"/>
                  </a:cubicBezTo>
                  <a:cubicBezTo>
                    <a:pt x="596900" y="1483140"/>
                    <a:pt x="604520" y="1482172"/>
                    <a:pt x="613410" y="1481203"/>
                  </a:cubicBezTo>
                  <a:cubicBezTo>
                    <a:pt x="614680" y="1481203"/>
                    <a:pt x="617220" y="1480235"/>
                    <a:pt x="618490" y="1480235"/>
                  </a:cubicBezTo>
                  <a:cubicBezTo>
                    <a:pt x="624840" y="1479267"/>
                    <a:pt x="631190" y="1476362"/>
                    <a:pt x="636270" y="1477330"/>
                  </a:cubicBezTo>
                  <a:cubicBezTo>
                    <a:pt x="647700" y="1479267"/>
                    <a:pt x="652780" y="1476362"/>
                    <a:pt x="660400" y="1468615"/>
                  </a:cubicBezTo>
                  <a:cubicBezTo>
                    <a:pt x="661670" y="1466678"/>
                    <a:pt x="665480" y="1465710"/>
                    <a:pt x="668020" y="1464742"/>
                  </a:cubicBezTo>
                  <a:cubicBezTo>
                    <a:pt x="674370" y="1463773"/>
                    <a:pt x="680720" y="1464742"/>
                    <a:pt x="687070" y="1463773"/>
                  </a:cubicBezTo>
                  <a:cubicBezTo>
                    <a:pt x="690880" y="1463773"/>
                    <a:pt x="694690" y="1460868"/>
                    <a:pt x="697230" y="1460868"/>
                  </a:cubicBezTo>
                  <a:cubicBezTo>
                    <a:pt x="707390" y="1461836"/>
                    <a:pt x="718820" y="1458931"/>
                    <a:pt x="727710" y="1463773"/>
                  </a:cubicBezTo>
                  <a:cubicBezTo>
                    <a:pt x="728980" y="1464742"/>
                    <a:pt x="731520" y="1464742"/>
                    <a:pt x="734060" y="1464742"/>
                  </a:cubicBezTo>
                  <a:cubicBezTo>
                    <a:pt x="750570" y="1465710"/>
                    <a:pt x="764540" y="1469583"/>
                    <a:pt x="775970" y="1477330"/>
                  </a:cubicBezTo>
                  <a:cubicBezTo>
                    <a:pt x="779780" y="1480235"/>
                    <a:pt x="784860" y="1482172"/>
                    <a:pt x="788670" y="1484108"/>
                  </a:cubicBezTo>
                  <a:cubicBezTo>
                    <a:pt x="792480" y="1486045"/>
                    <a:pt x="797560" y="1486045"/>
                    <a:pt x="801370" y="1487014"/>
                  </a:cubicBezTo>
                  <a:cubicBezTo>
                    <a:pt x="805180" y="1487982"/>
                    <a:pt x="807720" y="1488950"/>
                    <a:pt x="811530" y="1488950"/>
                  </a:cubicBezTo>
                  <a:cubicBezTo>
                    <a:pt x="817880" y="1488950"/>
                    <a:pt x="822960" y="1490887"/>
                    <a:pt x="826770" y="1494760"/>
                  </a:cubicBezTo>
                  <a:cubicBezTo>
                    <a:pt x="828040" y="1495729"/>
                    <a:pt x="829310" y="1496697"/>
                    <a:pt x="830580" y="1498634"/>
                  </a:cubicBezTo>
                  <a:cubicBezTo>
                    <a:pt x="829310" y="1501539"/>
                    <a:pt x="836930" y="1509285"/>
                    <a:pt x="842010" y="1509285"/>
                  </a:cubicBezTo>
                  <a:cubicBezTo>
                    <a:pt x="850900" y="1509285"/>
                    <a:pt x="859790" y="1511222"/>
                    <a:pt x="867410" y="1516064"/>
                  </a:cubicBezTo>
                  <a:cubicBezTo>
                    <a:pt x="868680" y="1517032"/>
                    <a:pt x="871220" y="1517032"/>
                    <a:pt x="873760" y="1516064"/>
                  </a:cubicBezTo>
                  <a:cubicBezTo>
                    <a:pt x="877570" y="1515095"/>
                    <a:pt x="880110" y="1515095"/>
                    <a:pt x="882650" y="1518001"/>
                  </a:cubicBezTo>
                  <a:cubicBezTo>
                    <a:pt x="883920" y="1518969"/>
                    <a:pt x="889000" y="1518969"/>
                    <a:pt x="891540" y="1518969"/>
                  </a:cubicBezTo>
                  <a:cubicBezTo>
                    <a:pt x="897890" y="1518969"/>
                    <a:pt x="905510" y="1518001"/>
                    <a:pt x="911860" y="1518969"/>
                  </a:cubicBezTo>
                  <a:cubicBezTo>
                    <a:pt x="923290" y="1519937"/>
                    <a:pt x="933450" y="1520906"/>
                    <a:pt x="944880" y="1522842"/>
                  </a:cubicBezTo>
                  <a:cubicBezTo>
                    <a:pt x="947420" y="1522842"/>
                    <a:pt x="949960" y="1523811"/>
                    <a:pt x="951230" y="1524779"/>
                  </a:cubicBezTo>
                  <a:cubicBezTo>
                    <a:pt x="953770" y="1529621"/>
                    <a:pt x="960120" y="1529621"/>
                    <a:pt x="963930" y="1530589"/>
                  </a:cubicBezTo>
                  <a:cubicBezTo>
                    <a:pt x="967740" y="1531557"/>
                    <a:pt x="972820" y="1532526"/>
                    <a:pt x="975360" y="1532526"/>
                  </a:cubicBezTo>
                  <a:cubicBezTo>
                    <a:pt x="976630" y="1531557"/>
                    <a:pt x="979170" y="1530589"/>
                    <a:pt x="981710" y="1528652"/>
                  </a:cubicBezTo>
                  <a:cubicBezTo>
                    <a:pt x="976630" y="1528652"/>
                    <a:pt x="974090" y="1529621"/>
                    <a:pt x="971550" y="1529621"/>
                  </a:cubicBezTo>
                  <a:cubicBezTo>
                    <a:pt x="976630" y="1524779"/>
                    <a:pt x="981710" y="1523811"/>
                    <a:pt x="988060" y="1526716"/>
                  </a:cubicBezTo>
                  <a:cubicBezTo>
                    <a:pt x="995680" y="1531557"/>
                    <a:pt x="1002030" y="1531557"/>
                    <a:pt x="1010920" y="1526716"/>
                  </a:cubicBezTo>
                  <a:lnTo>
                    <a:pt x="1018540" y="1523811"/>
                  </a:lnTo>
                  <a:lnTo>
                    <a:pt x="1018540" y="1518969"/>
                  </a:lnTo>
                  <a:cubicBezTo>
                    <a:pt x="1022350" y="1519937"/>
                    <a:pt x="1026160" y="1521874"/>
                    <a:pt x="1028700" y="1521874"/>
                  </a:cubicBezTo>
                  <a:cubicBezTo>
                    <a:pt x="1036320" y="1518969"/>
                    <a:pt x="1043940" y="1516064"/>
                    <a:pt x="1050290" y="1512190"/>
                  </a:cubicBezTo>
                  <a:cubicBezTo>
                    <a:pt x="1057910" y="1508317"/>
                    <a:pt x="1064260" y="1503475"/>
                    <a:pt x="1070610" y="1499602"/>
                  </a:cubicBezTo>
                  <a:cubicBezTo>
                    <a:pt x="1071880" y="1499602"/>
                    <a:pt x="1071880" y="1498634"/>
                    <a:pt x="1073150" y="1498634"/>
                  </a:cubicBezTo>
                  <a:cubicBezTo>
                    <a:pt x="1082040" y="1496697"/>
                    <a:pt x="1089660" y="1495729"/>
                    <a:pt x="1098550" y="1493792"/>
                  </a:cubicBezTo>
                  <a:cubicBezTo>
                    <a:pt x="1103630" y="1492823"/>
                    <a:pt x="1107440" y="1490887"/>
                    <a:pt x="1112520" y="1489919"/>
                  </a:cubicBezTo>
                  <a:cubicBezTo>
                    <a:pt x="1116330" y="1488950"/>
                    <a:pt x="1118870" y="1488950"/>
                    <a:pt x="1122680" y="1487982"/>
                  </a:cubicBezTo>
                  <a:lnTo>
                    <a:pt x="1135380" y="1487982"/>
                  </a:lnTo>
                  <a:cubicBezTo>
                    <a:pt x="1137920" y="1487982"/>
                    <a:pt x="1141730" y="1487982"/>
                    <a:pt x="1144270" y="1487014"/>
                  </a:cubicBezTo>
                  <a:cubicBezTo>
                    <a:pt x="1145540" y="1485077"/>
                    <a:pt x="1148080" y="1482172"/>
                    <a:pt x="1149350" y="1482172"/>
                  </a:cubicBezTo>
                  <a:cubicBezTo>
                    <a:pt x="1153160" y="1482172"/>
                    <a:pt x="1155700" y="1484108"/>
                    <a:pt x="1159510" y="1485077"/>
                  </a:cubicBezTo>
                  <a:cubicBezTo>
                    <a:pt x="1160780" y="1485077"/>
                    <a:pt x="1160780" y="1486045"/>
                    <a:pt x="1160780" y="1487014"/>
                  </a:cubicBezTo>
                  <a:cubicBezTo>
                    <a:pt x="1165860" y="1490887"/>
                    <a:pt x="1169670" y="1495729"/>
                    <a:pt x="1174750" y="1499602"/>
                  </a:cubicBezTo>
                  <a:cubicBezTo>
                    <a:pt x="1181100" y="1504444"/>
                    <a:pt x="1187450" y="1504444"/>
                    <a:pt x="1191260" y="1501539"/>
                  </a:cubicBezTo>
                  <a:cubicBezTo>
                    <a:pt x="1197610" y="1497665"/>
                    <a:pt x="1202690" y="1494760"/>
                    <a:pt x="1211580" y="1496697"/>
                  </a:cubicBezTo>
                  <a:cubicBezTo>
                    <a:pt x="1212850" y="1496697"/>
                    <a:pt x="1215390" y="1497665"/>
                    <a:pt x="1216660" y="1496697"/>
                  </a:cubicBezTo>
                  <a:cubicBezTo>
                    <a:pt x="1223010" y="1494760"/>
                    <a:pt x="1230630" y="1492823"/>
                    <a:pt x="1236980" y="1489919"/>
                  </a:cubicBezTo>
                  <a:cubicBezTo>
                    <a:pt x="1240790" y="1488950"/>
                    <a:pt x="1245870" y="1488950"/>
                    <a:pt x="1247140" y="1487014"/>
                  </a:cubicBezTo>
                  <a:cubicBezTo>
                    <a:pt x="1250950" y="1481203"/>
                    <a:pt x="1257300" y="1478298"/>
                    <a:pt x="1263650" y="1474425"/>
                  </a:cubicBezTo>
                  <a:cubicBezTo>
                    <a:pt x="1267460" y="1471520"/>
                    <a:pt x="1271270" y="1467647"/>
                    <a:pt x="1275080" y="1466678"/>
                  </a:cubicBezTo>
                  <a:cubicBezTo>
                    <a:pt x="1283970" y="1464742"/>
                    <a:pt x="1290320" y="1458931"/>
                    <a:pt x="1297940" y="1455058"/>
                  </a:cubicBezTo>
                  <a:cubicBezTo>
                    <a:pt x="1304290" y="1452153"/>
                    <a:pt x="1308100" y="1446343"/>
                    <a:pt x="1314450" y="1445375"/>
                  </a:cubicBezTo>
                  <a:cubicBezTo>
                    <a:pt x="1324610" y="1443438"/>
                    <a:pt x="1332230" y="1438596"/>
                    <a:pt x="1341120" y="1433754"/>
                  </a:cubicBezTo>
                  <a:cubicBezTo>
                    <a:pt x="1346200" y="1430849"/>
                    <a:pt x="1352550" y="1428913"/>
                    <a:pt x="1358900" y="1429881"/>
                  </a:cubicBezTo>
                  <a:cubicBezTo>
                    <a:pt x="1362710" y="1430849"/>
                    <a:pt x="1367790" y="1429881"/>
                    <a:pt x="1370330" y="1428913"/>
                  </a:cubicBezTo>
                  <a:cubicBezTo>
                    <a:pt x="1375410" y="1426976"/>
                    <a:pt x="1380490" y="1424071"/>
                    <a:pt x="1385570" y="1422134"/>
                  </a:cubicBezTo>
                  <a:cubicBezTo>
                    <a:pt x="1389380" y="1420198"/>
                    <a:pt x="1393190" y="1418261"/>
                    <a:pt x="1397000" y="1418261"/>
                  </a:cubicBezTo>
                  <a:cubicBezTo>
                    <a:pt x="1409700" y="1417293"/>
                    <a:pt x="1419860" y="1415356"/>
                    <a:pt x="1426210" y="1405672"/>
                  </a:cubicBezTo>
                  <a:cubicBezTo>
                    <a:pt x="1428750" y="1401799"/>
                    <a:pt x="1441450" y="1396957"/>
                    <a:pt x="1446530" y="1398894"/>
                  </a:cubicBezTo>
                  <a:cubicBezTo>
                    <a:pt x="1455420" y="1401799"/>
                    <a:pt x="1461770" y="1399862"/>
                    <a:pt x="1466850" y="1394052"/>
                  </a:cubicBezTo>
                  <a:cubicBezTo>
                    <a:pt x="1470660" y="1391147"/>
                    <a:pt x="1475740" y="1392116"/>
                    <a:pt x="1479550" y="1394052"/>
                  </a:cubicBezTo>
                  <a:cubicBezTo>
                    <a:pt x="1482090" y="1395989"/>
                    <a:pt x="1484630" y="1396957"/>
                    <a:pt x="1487170" y="1396957"/>
                  </a:cubicBezTo>
                  <a:cubicBezTo>
                    <a:pt x="1496060" y="1397926"/>
                    <a:pt x="1506220" y="1396957"/>
                    <a:pt x="1515110" y="1397926"/>
                  </a:cubicBezTo>
                  <a:cubicBezTo>
                    <a:pt x="1522730" y="1398894"/>
                    <a:pt x="1530350" y="1396957"/>
                    <a:pt x="1535430" y="1393084"/>
                  </a:cubicBezTo>
                  <a:cubicBezTo>
                    <a:pt x="1540510" y="1389211"/>
                    <a:pt x="1544320" y="1389211"/>
                    <a:pt x="1551940" y="1391147"/>
                  </a:cubicBezTo>
                  <a:cubicBezTo>
                    <a:pt x="1558290" y="1393084"/>
                    <a:pt x="1563370" y="1397926"/>
                    <a:pt x="1572260" y="1396957"/>
                  </a:cubicBezTo>
                  <a:cubicBezTo>
                    <a:pt x="1579880" y="1395989"/>
                    <a:pt x="1588770" y="1398894"/>
                    <a:pt x="1597660" y="1395989"/>
                  </a:cubicBezTo>
                  <a:lnTo>
                    <a:pt x="1602740" y="1395989"/>
                  </a:lnTo>
                  <a:cubicBezTo>
                    <a:pt x="1610360" y="1397926"/>
                    <a:pt x="1617980" y="1398894"/>
                    <a:pt x="1624330" y="1403736"/>
                  </a:cubicBezTo>
                  <a:cubicBezTo>
                    <a:pt x="1631950" y="1408577"/>
                    <a:pt x="1633220" y="1372749"/>
                    <a:pt x="1640840" y="1376622"/>
                  </a:cubicBezTo>
                  <a:cubicBezTo>
                    <a:pt x="1652270" y="1382432"/>
                    <a:pt x="1649730" y="1376622"/>
                    <a:pt x="1661160" y="1381464"/>
                  </a:cubicBezTo>
                  <a:cubicBezTo>
                    <a:pt x="1670050" y="1384369"/>
                    <a:pt x="1666240" y="1373717"/>
                    <a:pt x="1676400" y="1375654"/>
                  </a:cubicBezTo>
                  <a:cubicBezTo>
                    <a:pt x="1677670" y="1375654"/>
                    <a:pt x="1692910" y="1383401"/>
                    <a:pt x="1692910" y="1382432"/>
                  </a:cubicBezTo>
                  <a:cubicBezTo>
                    <a:pt x="1699260" y="1379527"/>
                    <a:pt x="1705610" y="1350477"/>
                    <a:pt x="1711960" y="1351445"/>
                  </a:cubicBezTo>
                  <a:cubicBezTo>
                    <a:pt x="1724660" y="1354350"/>
                    <a:pt x="1736090" y="1352413"/>
                    <a:pt x="1747520" y="1348540"/>
                  </a:cubicBezTo>
                  <a:cubicBezTo>
                    <a:pt x="1753870" y="1346603"/>
                    <a:pt x="1764030" y="1339825"/>
                    <a:pt x="1769110" y="1342730"/>
                  </a:cubicBezTo>
                  <a:cubicBezTo>
                    <a:pt x="1778000" y="1347572"/>
                    <a:pt x="1786890" y="1349508"/>
                    <a:pt x="1797050" y="1350477"/>
                  </a:cubicBezTo>
                  <a:cubicBezTo>
                    <a:pt x="1798320" y="1350477"/>
                    <a:pt x="1799590" y="1351445"/>
                    <a:pt x="1800860" y="1352413"/>
                  </a:cubicBezTo>
                  <a:cubicBezTo>
                    <a:pt x="1804670" y="1356287"/>
                    <a:pt x="1822450" y="1345635"/>
                    <a:pt x="1826260" y="1349508"/>
                  </a:cubicBezTo>
                  <a:cubicBezTo>
                    <a:pt x="1831340" y="1355318"/>
                    <a:pt x="1836420" y="1361129"/>
                    <a:pt x="1841500" y="1365970"/>
                  </a:cubicBezTo>
                  <a:cubicBezTo>
                    <a:pt x="1844040" y="1367907"/>
                    <a:pt x="1847850" y="1368875"/>
                    <a:pt x="1849120" y="1370812"/>
                  </a:cubicBezTo>
                  <a:cubicBezTo>
                    <a:pt x="1850390" y="1375654"/>
                    <a:pt x="1852930" y="1377590"/>
                    <a:pt x="1859280" y="1377590"/>
                  </a:cubicBezTo>
                  <a:cubicBezTo>
                    <a:pt x="1863090" y="1377590"/>
                    <a:pt x="1866900" y="1378559"/>
                    <a:pt x="1869440" y="1380496"/>
                  </a:cubicBezTo>
                  <a:cubicBezTo>
                    <a:pt x="1875790" y="1383401"/>
                    <a:pt x="1880870" y="1386306"/>
                    <a:pt x="1885950" y="1389211"/>
                  </a:cubicBezTo>
                  <a:cubicBezTo>
                    <a:pt x="1892300" y="1392116"/>
                    <a:pt x="1898650" y="1395021"/>
                    <a:pt x="1901190" y="1399862"/>
                  </a:cubicBezTo>
                  <a:cubicBezTo>
                    <a:pt x="1902460" y="1401799"/>
                    <a:pt x="1903730" y="1402768"/>
                    <a:pt x="1905000" y="1403736"/>
                  </a:cubicBezTo>
                  <a:cubicBezTo>
                    <a:pt x="1910080" y="1407609"/>
                    <a:pt x="1915160" y="1410514"/>
                    <a:pt x="1920240" y="1414388"/>
                  </a:cubicBezTo>
                  <a:cubicBezTo>
                    <a:pt x="1927860" y="1419229"/>
                    <a:pt x="1934210" y="1425039"/>
                    <a:pt x="1941830" y="1429881"/>
                  </a:cubicBezTo>
                  <a:cubicBezTo>
                    <a:pt x="1944370" y="1430849"/>
                    <a:pt x="1946910" y="1432786"/>
                    <a:pt x="1949450" y="1433754"/>
                  </a:cubicBezTo>
                  <a:cubicBezTo>
                    <a:pt x="1954530" y="1435691"/>
                    <a:pt x="1959610" y="1437628"/>
                    <a:pt x="1963420" y="1440533"/>
                  </a:cubicBezTo>
                  <a:cubicBezTo>
                    <a:pt x="1967230" y="1443438"/>
                    <a:pt x="1985010" y="1426008"/>
                    <a:pt x="1987550" y="1429881"/>
                  </a:cubicBezTo>
                  <a:cubicBezTo>
                    <a:pt x="1987550" y="1430849"/>
                    <a:pt x="1988820" y="1430849"/>
                    <a:pt x="1990090" y="1430849"/>
                  </a:cubicBezTo>
                  <a:cubicBezTo>
                    <a:pt x="1997710" y="1435691"/>
                    <a:pt x="2005330" y="1433754"/>
                    <a:pt x="2012950" y="1431818"/>
                  </a:cubicBezTo>
                  <a:cubicBezTo>
                    <a:pt x="2015490" y="1430849"/>
                    <a:pt x="2018030" y="1429881"/>
                    <a:pt x="2019300" y="1430849"/>
                  </a:cubicBezTo>
                  <a:cubicBezTo>
                    <a:pt x="2028190" y="1433754"/>
                    <a:pt x="2034540" y="1440533"/>
                    <a:pt x="2045970" y="1441501"/>
                  </a:cubicBezTo>
                  <a:cubicBezTo>
                    <a:pt x="2045970" y="1441501"/>
                    <a:pt x="2047240" y="1441501"/>
                    <a:pt x="2047240" y="1442470"/>
                  </a:cubicBezTo>
                  <a:cubicBezTo>
                    <a:pt x="2049780" y="1448280"/>
                    <a:pt x="2057400" y="1448280"/>
                    <a:pt x="2063750" y="1449248"/>
                  </a:cubicBezTo>
                  <a:cubicBezTo>
                    <a:pt x="2067560" y="1449248"/>
                    <a:pt x="2071370" y="1450216"/>
                    <a:pt x="2073910" y="1451185"/>
                  </a:cubicBezTo>
                  <a:cubicBezTo>
                    <a:pt x="2081530" y="1454090"/>
                    <a:pt x="2089150" y="1457963"/>
                    <a:pt x="2098040" y="1459900"/>
                  </a:cubicBezTo>
                  <a:cubicBezTo>
                    <a:pt x="2109470" y="1462805"/>
                    <a:pt x="2120900" y="1464742"/>
                    <a:pt x="2129790" y="1469583"/>
                  </a:cubicBezTo>
                  <a:cubicBezTo>
                    <a:pt x="2131060" y="1469583"/>
                    <a:pt x="2132330" y="1469583"/>
                    <a:pt x="2132330" y="1470552"/>
                  </a:cubicBezTo>
                  <a:cubicBezTo>
                    <a:pt x="2136140" y="1472488"/>
                    <a:pt x="2142490" y="1473457"/>
                    <a:pt x="2145030" y="1476362"/>
                  </a:cubicBezTo>
                  <a:cubicBezTo>
                    <a:pt x="2148840" y="1482172"/>
                    <a:pt x="2159000" y="1481203"/>
                    <a:pt x="2164080" y="1486045"/>
                  </a:cubicBezTo>
                  <a:lnTo>
                    <a:pt x="2165350" y="1486045"/>
                  </a:lnTo>
                  <a:cubicBezTo>
                    <a:pt x="2170430" y="1486045"/>
                    <a:pt x="2175510" y="1487014"/>
                    <a:pt x="2181860" y="1487014"/>
                  </a:cubicBezTo>
                  <a:cubicBezTo>
                    <a:pt x="2184400" y="1486045"/>
                    <a:pt x="2188210" y="1484108"/>
                    <a:pt x="2190750" y="1484108"/>
                  </a:cubicBezTo>
                  <a:cubicBezTo>
                    <a:pt x="2202180" y="1487014"/>
                    <a:pt x="2213610" y="1487014"/>
                    <a:pt x="2221230" y="1479267"/>
                  </a:cubicBezTo>
                  <a:cubicBezTo>
                    <a:pt x="2222500" y="1478298"/>
                    <a:pt x="2225040" y="1478298"/>
                    <a:pt x="2227580" y="1478298"/>
                  </a:cubicBezTo>
                  <a:lnTo>
                    <a:pt x="2237740" y="1478298"/>
                  </a:lnTo>
                  <a:cubicBezTo>
                    <a:pt x="2249170" y="1476362"/>
                    <a:pt x="2259330" y="1474425"/>
                    <a:pt x="2270760" y="1473457"/>
                  </a:cubicBezTo>
                  <a:cubicBezTo>
                    <a:pt x="2275840" y="1472488"/>
                    <a:pt x="2282190" y="1474425"/>
                    <a:pt x="2287270" y="1475393"/>
                  </a:cubicBezTo>
                  <a:cubicBezTo>
                    <a:pt x="2292350" y="1476362"/>
                    <a:pt x="2297430" y="1476362"/>
                    <a:pt x="2302510" y="1476362"/>
                  </a:cubicBezTo>
                  <a:cubicBezTo>
                    <a:pt x="2308860" y="1476362"/>
                    <a:pt x="2313940" y="1474425"/>
                    <a:pt x="2320290" y="1474425"/>
                  </a:cubicBezTo>
                  <a:cubicBezTo>
                    <a:pt x="2325370" y="1473457"/>
                    <a:pt x="2331720" y="1473457"/>
                    <a:pt x="2336800" y="1472488"/>
                  </a:cubicBezTo>
                  <a:cubicBezTo>
                    <a:pt x="2348230" y="1470552"/>
                    <a:pt x="2358390" y="1468615"/>
                    <a:pt x="2369820" y="1467647"/>
                  </a:cubicBezTo>
                  <a:cubicBezTo>
                    <a:pt x="2377440" y="1434723"/>
                    <a:pt x="2376170" y="1395989"/>
                    <a:pt x="2376170" y="1356287"/>
                  </a:cubicBezTo>
                  <a:close/>
                </a:path>
              </a:pathLst>
            </a:custGeom>
            <a:blipFill>
              <a:blip r:embed="rId8"/>
              <a:stretch>
                <a:fillRect l="-7386" t="-41" r="-7402" b="-82"/>
              </a:stretch>
            </a:blipFill>
          </p:spPr>
        </p:sp>
      </p:grpSp>
      <p:grpSp>
        <p:nvGrpSpPr>
          <p:cNvPr name="Group 13" id="13"/>
          <p:cNvGrpSpPr/>
          <p:nvPr/>
        </p:nvGrpSpPr>
        <p:grpSpPr>
          <a:xfrm rot="0">
            <a:off x="10377993" y="2171427"/>
            <a:ext cx="2594662" cy="3308746"/>
            <a:chOff x="0" y="0"/>
            <a:chExt cx="1577525" cy="201168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-2540" y="-2540"/>
              <a:ext cx="1580065" cy="2009140"/>
            </a:xfrm>
            <a:custGeom>
              <a:avLst/>
              <a:gdLst/>
              <a:ahLst/>
              <a:cxnLst/>
              <a:rect r="r" b="b" t="t" l="l"/>
              <a:pathLst>
                <a:path h="2009140" w="1580065">
                  <a:moveTo>
                    <a:pt x="1579221" y="1778000"/>
                  </a:moveTo>
                  <a:cubicBezTo>
                    <a:pt x="1578378" y="1276350"/>
                    <a:pt x="1568255" y="598170"/>
                    <a:pt x="1568255" y="97790"/>
                  </a:cubicBezTo>
                  <a:cubicBezTo>
                    <a:pt x="1568255" y="90170"/>
                    <a:pt x="1569098" y="82550"/>
                    <a:pt x="1569098" y="76200"/>
                  </a:cubicBezTo>
                  <a:cubicBezTo>
                    <a:pt x="1568255" y="74930"/>
                    <a:pt x="1567411" y="74930"/>
                    <a:pt x="1566567" y="73660"/>
                  </a:cubicBezTo>
                  <a:cubicBezTo>
                    <a:pt x="1566567" y="73660"/>
                    <a:pt x="1565724" y="74930"/>
                    <a:pt x="1565724" y="76200"/>
                  </a:cubicBezTo>
                  <a:cubicBezTo>
                    <a:pt x="1564037" y="82550"/>
                    <a:pt x="1560662" y="82550"/>
                    <a:pt x="1557288" y="82550"/>
                  </a:cubicBezTo>
                  <a:cubicBezTo>
                    <a:pt x="1553070" y="81280"/>
                    <a:pt x="1548852" y="74930"/>
                    <a:pt x="1543790" y="77470"/>
                  </a:cubicBezTo>
                  <a:cubicBezTo>
                    <a:pt x="1542103" y="78740"/>
                    <a:pt x="1538729" y="76200"/>
                    <a:pt x="1537885" y="73660"/>
                  </a:cubicBezTo>
                  <a:cubicBezTo>
                    <a:pt x="1535354" y="68580"/>
                    <a:pt x="1531980" y="68580"/>
                    <a:pt x="1528606" y="71120"/>
                  </a:cubicBezTo>
                  <a:cubicBezTo>
                    <a:pt x="1526918" y="72390"/>
                    <a:pt x="1525231" y="71120"/>
                    <a:pt x="1523544" y="71120"/>
                  </a:cubicBezTo>
                  <a:cubicBezTo>
                    <a:pt x="1521013" y="71120"/>
                    <a:pt x="1517639" y="69850"/>
                    <a:pt x="1515108" y="68580"/>
                  </a:cubicBezTo>
                  <a:cubicBezTo>
                    <a:pt x="1514264" y="68580"/>
                    <a:pt x="1512577" y="67310"/>
                    <a:pt x="1511734" y="67310"/>
                  </a:cubicBezTo>
                  <a:cubicBezTo>
                    <a:pt x="1509203" y="66040"/>
                    <a:pt x="1506672" y="62230"/>
                    <a:pt x="1504141" y="67310"/>
                  </a:cubicBezTo>
                  <a:cubicBezTo>
                    <a:pt x="1504141" y="67310"/>
                    <a:pt x="1502454" y="67310"/>
                    <a:pt x="1501611" y="66040"/>
                  </a:cubicBezTo>
                  <a:cubicBezTo>
                    <a:pt x="1500767" y="63500"/>
                    <a:pt x="1499923" y="59690"/>
                    <a:pt x="1499080" y="57150"/>
                  </a:cubicBezTo>
                  <a:cubicBezTo>
                    <a:pt x="1497393" y="53340"/>
                    <a:pt x="1497393" y="46990"/>
                    <a:pt x="1494862" y="44450"/>
                  </a:cubicBezTo>
                  <a:cubicBezTo>
                    <a:pt x="1493175" y="43180"/>
                    <a:pt x="1492331" y="41910"/>
                    <a:pt x="1491487" y="39370"/>
                  </a:cubicBezTo>
                  <a:cubicBezTo>
                    <a:pt x="1491487" y="38100"/>
                    <a:pt x="1489800" y="36830"/>
                    <a:pt x="1489800" y="35560"/>
                  </a:cubicBezTo>
                  <a:lnTo>
                    <a:pt x="1487269" y="31750"/>
                  </a:lnTo>
                  <a:cubicBezTo>
                    <a:pt x="1486426" y="29210"/>
                    <a:pt x="1485582" y="25400"/>
                    <a:pt x="1483895" y="24130"/>
                  </a:cubicBezTo>
                  <a:cubicBezTo>
                    <a:pt x="1480521" y="20320"/>
                    <a:pt x="1479677" y="15240"/>
                    <a:pt x="1481364" y="8890"/>
                  </a:cubicBezTo>
                  <a:cubicBezTo>
                    <a:pt x="1478834" y="7620"/>
                    <a:pt x="1477146" y="5080"/>
                    <a:pt x="1474616" y="5080"/>
                  </a:cubicBezTo>
                  <a:cubicBezTo>
                    <a:pt x="1464492" y="6350"/>
                    <a:pt x="1453526" y="8890"/>
                    <a:pt x="1443402" y="10160"/>
                  </a:cubicBezTo>
                  <a:cubicBezTo>
                    <a:pt x="1441715" y="10160"/>
                    <a:pt x="1439184" y="11430"/>
                    <a:pt x="1438341" y="12700"/>
                  </a:cubicBezTo>
                  <a:cubicBezTo>
                    <a:pt x="1431592" y="19050"/>
                    <a:pt x="1424843" y="13970"/>
                    <a:pt x="1418094" y="12700"/>
                  </a:cubicBezTo>
                  <a:cubicBezTo>
                    <a:pt x="1413033" y="12700"/>
                    <a:pt x="1407971" y="8890"/>
                    <a:pt x="1402910" y="7620"/>
                  </a:cubicBezTo>
                  <a:cubicBezTo>
                    <a:pt x="1397005" y="6350"/>
                    <a:pt x="1391943" y="7620"/>
                    <a:pt x="1386038" y="6350"/>
                  </a:cubicBezTo>
                  <a:cubicBezTo>
                    <a:pt x="1385194" y="6350"/>
                    <a:pt x="1384351" y="5080"/>
                    <a:pt x="1383507" y="3810"/>
                  </a:cubicBezTo>
                  <a:cubicBezTo>
                    <a:pt x="1381820" y="0"/>
                    <a:pt x="1378445" y="1270"/>
                    <a:pt x="1376758" y="2540"/>
                  </a:cubicBezTo>
                  <a:cubicBezTo>
                    <a:pt x="1374227" y="5080"/>
                    <a:pt x="1373384" y="8890"/>
                    <a:pt x="1371697" y="12700"/>
                  </a:cubicBezTo>
                  <a:cubicBezTo>
                    <a:pt x="1367479" y="13970"/>
                    <a:pt x="1361574" y="15240"/>
                    <a:pt x="1357356" y="19050"/>
                  </a:cubicBezTo>
                  <a:cubicBezTo>
                    <a:pt x="1353981" y="21590"/>
                    <a:pt x="1352294" y="22860"/>
                    <a:pt x="1349763" y="20320"/>
                  </a:cubicBezTo>
                  <a:lnTo>
                    <a:pt x="1348920" y="21590"/>
                  </a:lnTo>
                  <a:cubicBezTo>
                    <a:pt x="1350607" y="24130"/>
                    <a:pt x="1351450" y="27940"/>
                    <a:pt x="1353138" y="30480"/>
                  </a:cubicBezTo>
                  <a:cubicBezTo>
                    <a:pt x="1350607" y="31750"/>
                    <a:pt x="1347232" y="34290"/>
                    <a:pt x="1345545" y="33020"/>
                  </a:cubicBezTo>
                  <a:cubicBezTo>
                    <a:pt x="1341327" y="31750"/>
                    <a:pt x="1339640" y="34290"/>
                    <a:pt x="1336266" y="36830"/>
                  </a:cubicBezTo>
                  <a:cubicBezTo>
                    <a:pt x="1332891" y="40640"/>
                    <a:pt x="1328673" y="43180"/>
                    <a:pt x="1325299" y="45720"/>
                  </a:cubicBezTo>
                  <a:cubicBezTo>
                    <a:pt x="1324455" y="45720"/>
                    <a:pt x="1323612" y="45720"/>
                    <a:pt x="1322768" y="44450"/>
                  </a:cubicBezTo>
                  <a:cubicBezTo>
                    <a:pt x="1321925" y="44450"/>
                    <a:pt x="1321081" y="43180"/>
                    <a:pt x="1321081" y="43180"/>
                  </a:cubicBezTo>
                  <a:cubicBezTo>
                    <a:pt x="1316863" y="45720"/>
                    <a:pt x="1312645" y="48260"/>
                    <a:pt x="1308427" y="45720"/>
                  </a:cubicBezTo>
                  <a:cubicBezTo>
                    <a:pt x="1307583" y="45720"/>
                    <a:pt x="1307583" y="46990"/>
                    <a:pt x="1306740" y="46990"/>
                  </a:cubicBezTo>
                  <a:cubicBezTo>
                    <a:pt x="1301678" y="49530"/>
                    <a:pt x="1298304" y="58420"/>
                    <a:pt x="1291555" y="58420"/>
                  </a:cubicBezTo>
                  <a:cubicBezTo>
                    <a:pt x="1286494" y="58420"/>
                    <a:pt x="1281432" y="64770"/>
                    <a:pt x="1276370" y="64770"/>
                  </a:cubicBezTo>
                  <a:cubicBezTo>
                    <a:pt x="1270465" y="66040"/>
                    <a:pt x="1265404" y="68580"/>
                    <a:pt x="1260342" y="72390"/>
                  </a:cubicBezTo>
                  <a:cubicBezTo>
                    <a:pt x="1258655" y="73660"/>
                    <a:pt x="1256968" y="73660"/>
                    <a:pt x="1256124" y="73660"/>
                  </a:cubicBezTo>
                  <a:cubicBezTo>
                    <a:pt x="1251906" y="71120"/>
                    <a:pt x="1249375" y="74930"/>
                    <a:pt x="1247688" y="78740"/>
                  </a:cubicBezTo>
                  <a:cubicBezTo>
                    <a:pt x="1243470" y="87630"/>
                    <a:pt x="1236721" y="90170"/>
                    <a:pt x="1230816" y="92710"/>
                  </a:cubicBezTo>
                  <a:cubicBezTo>
                    <a:pt x="1223224" y="95250"/>
                    <a:pt x="1215631" y="96520"/>
                    <a:pt x="1208039" y="97790"/>
                  </a:cubicBezTo>
                  <a:cubicBezTo>
                    <a:pt x="1207195" y="97790"/>
                    <a:pt x="1206352" y="101600"/>
                    <a:pt x="1204665" y="102870"/>
                  </a:cubicBezTo>
                  <a:cubicBezTo>
                    <a:pt x="1203821" y="102870"/>
                    <a:pt x="1202977" y="101600"/>
                    <a:pt x="1202977" y="101600"/>
                  </a:cubicBezTo>
                  <a:cubicBezTo>
                    <a:pt x="1198759" y="109220"/>
                    <a:pt x="1196229" y="120650"/>
                    <a:pt x="1187793" y="119380"/>
                  </a:cubicBezTo>
                  <a:lnTo>
                    <a:pt x="1186949" y="119380"/>
                  </a:lnTo>
                  <a:cubicBezTo>
                    <a:pt x="1180200" y="125730"/>
                    <a:pt x="1173452" y="123190"/>
                    <a:pt x="1167546" y="120650"/>
                  </a:cubicBezTo>
                  <a:cubicBezTo>
                    <a:pt x="1165859" y="120650"/>
                    <a:pt x="1163328" y="118110"/>
                    <a:pt x="1162485" y="115570"/>
                  </a:cubicBezTo>
                  <a:cubicBezTo>
                    <a:pt x="1159954" y="107950"/>
                    <a:pt x="1153205" y="105410"/>
                    <a:pt x="1148144" y="107950"/>
                  </a:cubicBezTo>
                  <a:cubicBezTo>
                    <a:pt x="1143926" y="110490"/>
                    <a:pt x="1139708" y="111760"/>
                    <a:pt x="1135490" y="114300"/>
                  </a:cubicBezTo>
                  <a:cubicBezTo>
                    <a:pt x="1128741" y="116840"/>
                    <a:pt x="1122836" y="118110"/>
                    <a:pt x="1116087" y="113030"/>
                  </a:cubicBezTo>
                  <a:cubicBezTo>
                    <a:pt x="1109338" y="107950"/>
                    <a:pt x="1104277" y="111760"/>
                    <a:pt x="1100902" y="123190"/>
                  </a:cubicBezTo>
                  <a:cubicBezTo>
                    <a:pt x="1098372" y="130810"/>
                    <a:pt x="1091623" y="132080"/>
                    <a:pt x="1087405" y="125730"/>
                  </a:cubicBezTo>
                  <a:cubicBezTo>
                    <a:pt x="1084874" y="121920"/>
                    <a:pt x="1083187" y="123190"/>
                    <a:pt x="1080656" y="125730"/>
                  </a:cubicBezTo>
                  <a:lnTo>
                    <a:pt x="1075594" y="133350"/>
                  </a:lnTo>
                  <a:cubicBezTo>
                    <a:pt x="1074751" y="134620"/>
                    <a:pt x="1073064" y="134620"/>
                    <a:pt x="1072220" y="134620"/>
                  </a:cubicBezTo>
                  <a:lnTo>
                    <a:pt x="1067158" y="134620"/>
                  </a:lnTo>
                  <a:cubicBezTo>
                    <a:pt x="1063784" y="134620"/>
                    <a:pt x="1060410" y="133350"/>
                    <a:pt x="1057035" y="132080"/>
                  </a:cubicBezTo>
                  <a:cubicBezTo>
                    <a:pt x="1052817" y="130810"/>
                    <a:pt x="1049443" y="127000"/>
                    <a:pt x="1045225" y="125730"/>
                  </a:cubicBezTo>
                  <a:cubicBezTo>
                    <a:pt x="1038476" y="124460"/>
                    <a:pt x="1036789" y="115570"/>
                    <a:pt x="1034258" y="109220"/>
                  </a:cubicBezTo>
                  <a:cubicBezTo>
                    <a:pt x="1032571" y="105410"/>
                    <a:pt x="1029197" y="100330"/>
                    <a:pt x="1025822" y="101600"/>
                  </a:cubicBezTo>
                  <a:cubicBezTo>
                    <a:pt x="1022448" y="104140"/>
                    <a:pt x="1019073" y="101600"/>
                    <a:pt x="1016543" y="100330"/>
                  </a:cubicBezTo>
                  <a:cubicBezTo>
                    <a:pt x="1015699" y="100330"/>
                    <a:pt x="1014012" y="99060"/>
                    <a:pt x="1013168" y="99060"/>
                  </a:cubicBezTo>
                  <a:cubicBezTo>
                    <a:pt x="1007263" y="96520"/>
                    <a:pt x="1003045" y="101600"/>
                    <a:pt x="998827" y="107950"/>
                  </a:cubicBezTo>
                  <a:lnTo>
                    <a:pt x="995453" y="113030"/>
                  </a:lnTo>
                  <a:cubicBezTo>
                    <a:pt x="994609" y="114300"/>
                    <a:pt x="994609" y="116840"/>
                    <a:pt x="993766" y="118110"/>
                  </a:cubicBezTo>
                  <a:cubicBezTo>
                    <a:pt x="988704" y="124460"/>
                    <a:pt x="983642" y="121920"/>
                    <a:pt x="977737" y="118110"/>
                  </a:cubicBezTo>
                  <a:cubicBezTo>
                    <a:pt x="972676" y="114300"/>
                    <a:pt x="966770" y="118110"/>
                    <a:pt x="965083" y="125730"/>
                  </a:cubicBezTo>
                  <a:cubicBezTo>
                    <a:pt x="964240" y="130810"/>
                    <a:pt x="963396" y="134620"/>
                    <a:pt x="959178" y="137160"/>
                  </a:cubicBezTo>
                  <a:cubicBezTo>
                    <a:pt x="954960" y="140970"/>
                    <a:pt x="949899" y="143510"/>
                    <a:pt x="949055" y="152400"/>
                  </a:cubicBezTo>
                  <a:cubicBezTo>
                    <a:pt x="949055" y="153670"/>
                    <a:pt x="948211" y="154940"/>
                    <a:pt x="947368" y="154940"/>
                  </a:cubicBezTo>
                  <a:cubicBezTo>
                    <a:pt x="944837" y="156210"/>
                    <a:pt x="943150" y="157480"/>
                    <a:pt x="940619" y="158750"/>
                  </a:cubicBezTo>
                  <a:lnTo>
                    <a:pt x="933027" y="158750"/>
                  </a:lnTo>
                  <a:cubicBezTo>
                    <a:pt x="927965" y="157480"/>
                    <a:pt x="922903" y="154940"/>
                    <a:pt x="917842" y="153670"/>
                  </a:cubicBezTo>
                  <a:cubicBezTo>
                    <a:pt x="911937" y="152400"/>
                    <a:pt x="906875" y="157480"/>
                    <a:pt x="900970" y="158750"/>
                  </a:cubicBezTo>
                  <a:lnTo>
                    <a:pt x="900126" y="160020"/>
                  </a:lnTo>
                  <a:cubicBezTo>
                    <a:pt x="898439" y="163830"/>
                    <a:pt x="895908" y="162560"/>
                    <a:pt x="894221" y="160020"/>
                  </a:cubicBezTo>
                  <a:cubicBezTo>
                    <a:pt x="890847" y="154940"/>
                    <a:pt x="884942" y="153670"/>
                    <a:pt x="880724" y="156210"/>
                  </a:cubicBezTo>
                  <a:cubicBezTo>
                    <a:pt x="875662" y="160020"/>
                    <a:pt x="870600" y="162560"/>
                    <a:pt x="865539" y="165100"/>
                  </a:cubicBezTo>
                  <a:cubicBezTo>
                    <a:pt x="863852" y="165100"/>
                    <a:pt x="862165" y="163830"/>
                    <a:pt x="861321" y="163830"/>
                  </a:cubicBezTo>
                  <a:cubicBezTo>
                    <a:pt x="859634" y="163830"/>
                    <a:pt x="857103" y="162560"/>
                    <a:pt x="856259" y="163830"/>
                  </a:cubicBezTo>
                  <a:cubicBezTo>
                    <a:pt x="849511" y="171450"/>
                    <a:pt x="842762" y="168910"/>
                    <a:pt x="836857" y="163830"/>
                  </a:cubicBezTo>
                  <a:cubicBezTo>
                    <a:pt x="833482" y="161290"/>
                    <a:pt x="828421" y="158750"/>
                    <a:pt x="826733" y="151130"/>
                  </a:cubicBezTo>
                  <a:cubicBezTo>
                    <a:pt x="825890" y="146050"/>
                    <a:pt x="822516" y="140970"/>
                    <a:pt x="819985" y="137160"/>
                  </a:cubicBezTo>
                  <a:cubicBezTo>
                    <a:pt x="815767" y="130810"/>
                    <a:pt x="811549" y="121920"/>
                    <a:pt x="803956" y="121920"/>
                  </a:cubicBezTo>
                  <a:cubicBezTo>
                    <a:pt x="802269" y="121920"/>
                    <a:pt x="800582" y="116840"/>
                    <a:pt x="799738" y="118110"/>
                  </a:cubicBezTo>
                  <a:cubicBezTo>
                    <a:pt x="796364" y="119380"/>
                    <a:pt x="796364" y="116840"/>
                    <a:pt x="794677" y="114300"/>
                  </a:cubicBezTo>
                  <a:cubicBezTo>
                    <a:pt x="792990" y="111760"/>
                    <a:pt x="790459" y="109220"/>
                    <a:pt x="788772" y="105410"/>
                  </a:cubicBezTo>
                  <a:cubicBezTo>
                    <a:pt x="786241" y="100330"/>
                    <a:pt x="783710" y="93980"/>
                    <a:pt x="781179" y="88900"/>
                  </a:cubicBezTo>
                  <a:cubicBezTo>
                    <a:pt x="778648" y="83820"/>
                    <a:pt x="776961" y="77470"/>
                    <a:pt x="774431" y="72390"/>
                  </a:cubicBezTo>
                  <a:cubicBezTo>
                    <a:pt x="773587" y="71120"/>
                    <a:pt x="771056" y="69850"/>
                    <a:pt x="770213" y="71120"/>
                  </a:cubicBezTo>
                  <a:lnTo>
                    <a:pt x="760089" y="78740"/>
                  </a:lnTo>
                  <a:cubicBezTo>
                    <a:pt x="758402" y="80010"/>
                    <a:pt x="757559" y="82550"/>
                    <a:pt x="756715" y="85090"/>
                  </a:cubicBezTo>
                  <a:lnTo>
                    <a:pt x="755871" y="83820"/>
                  </a:lnTo>
                  <a:cubicBezTo>
                    <a:pt x="756715" y="80010"/>
                    <a:pt x="757559" y="76200"/>
                    <a:pt x="758402" y="74930"/>
                  </a:cubicBezTo>
                  <a:lnTo>
                    <a:pt x="748279" y="71120"/>
                  </a:lnTo>
                  <a:cubicBezTo>
                    <a:pt x="745748" y="69850"/>
                    <a:pt x="741530" y="69850"/>
                    <a:pt x="739843" y="69850"/>
                  </a:cubicBezTo>
                  <a:lnTo>
                    <a:pt x="726346" y="69850"/>
                  </a:lnTo>
                  <a:cubicBezTo>
                    <a:pt x="721284" y="69850"/>
                    <a:pt x="717066" y="68580"/>
                    <a:pt x="712004" y="69850"/>
                  </a:cubicBezTo>
                  <a:cubicBezTo>
                    <a:pt x="708630" y="71120"/>
                    <a:pt x="706099" y="68580"/>
                    <a:pt x="703568" y="66040"/>
                  </a:cubicBezTo>
                  <a:cubicBezTo>
                    <a:pt x="696820" y="58420"/>
                    <a:pt x="690071" y="49530"/>
                    <a:pt x="680791" y="53340"/>
                  </a:cubicBezTo>
                  <a:cubicBezTo>
                    <a:pt x="679948" y="53340"/>
                    <a:pt x="678261" y="52070"/>
                    <a:pt x="677417" y="50800"/>
                  </a:cubicBezTo>
                  <a:cubicBezTo>
                    <a:pt x="674886" y="49530"/>
                    <a:pt x="673199" y="46990"/>
                    <a:pt x="669825" y="44450"/>
                  </a:cubicBezTo>
                  <a:cubicBezTo>
                    <a:pt x="669825" y="48260"/>
                    <a:pt x="669825" y="49530"/>
                    <a:pt x="670668" y="52070"/>
                  </a:cubicBezTo>
                  <a:cubicBezTo>
                    <a:pt x="668981" y="54610"/>
                    <a:pt x="668137" y="53340"/>
                    <a:pt x="667294" y="52070"/>
                  </a:cubicBezTo>
                  <a:cubicBezTo>
                    <a:pt x="666450" y="53340"/>
                    <a:pt x="665607" y="55880"/>
                    <a:pt x="664763" y="55880"/>
                  </a:cubicBezTo>
                  <a:cubicBezTo>
                    <a:pt x="660545" y="58420"/>
                    <a:pt x="656327" y="59690"/>
                    <a:pt x="652109" y="62230"/>
                  </a:cubicBezTo>
                  <a:cubicBezTo>
                    <a:pt x="650422" y="63500"/>
                    <a:pt x="648735" y="64770"/>
                    <a:pt x="647891" y="66040"/>
                  </a:cubicBezTo>
                  <a:cubicBezTo>
                    <a:pt x="644517" y="69850"/>
                    <a:pt x="641986" y="76200"/>
                    <a:pt x="636081" y="74930"/>
                  </a:cubicBezTo>
                  <a:cubicBezTo>
                    <a:pt x="635237" y="74930"/>
                    <a:pt x="633550" y="77470"/>
                    <a:pt x="631863" y="77470"/>
                  </a:cubicBezTo>
                  <a:cubicBezTo>
                    <a:pt x="630176" y="78740"/>
                    <a:pt x="627645" y="78740"/>
                    <a:pt x="625958" y="80010"/>
                  </a:cubicBezTo>
                  <a:lnTo>
                    <a:pt x="624270" y="80010"/>
                  </a:lnTo>
                  <a:cubicBezTo>
                    <a:pt x="619209" y="82550"/>
                    <a:pt x="614991" y="85090"/>
                    <a:pt x="609929" y="86360"/>
                  </a:cubicBezTo>
                  <a:lnTo>
                    <a:pt x="606555" y="86360"/>
                  </a:lnTo>
                  <a:cubicBezTo>
                    <a:pt x="602337" y="86360"/>
                    <a:pt x="598963" y="85090"/>
                    <a:pt x="594745" y="85090"/>
                  </a:cubicBezTo>
                  <a:cubicBezTo>
                    <a:pt x="590527" y="85090"/>
                    <a:pt x="586309" y="87630"/>
                    <a:pt x="582091" y="87630"/>
                  </a:cubicBezTo>
                  <a:cubicBezTo>
                    <a:pt x="577029" y="87630"/>
                    <a:pt x="571124" y="87630"/>
                    <a:pt x="566906" y="82550"/>
                  </a:cubicBezTo>
                  <a:cubicBezTo>
                    <a:pt x="566062" y="81280"/>
                    <a:pt x="563531" y="81280"/>
                    <a:pt x="561844" y="82550"/>
                  </a:cubicBezTo>
                  <a:cubicBezTo>
                    <a:pt x="555939" y="83820"/>
                    <a:pt x="550034" y="85090"/>
                    <a:pt x="544972" y="87630"/>
                  </a:cubicBezTo>
                  <a:cubicBezTo>
                    <a:pt x="539911" y="90170"/>
                    <a:pt x="537380" y="87630"/>
                    <a:pt x="535693" y="81280"/>
                  </a:cubicBezTo>
                  <a:cubicBezTo>
                    <a:pt x="534849" y="78740"/>
                    <a:pt x="533162" y="76200"/>
                    <a:pt x="531475" y="73660"/>
                  </a:cubicBezTo>
                  <a:cubicBezTo>
                    <a:pt x="528944" y="71120"/>
                    <a:pt x="526413" y="67310"/>
                    <a:pt x="523882" y="67310"/>
                  </a:cubicBezTo>
                  <a:cubicBezTo>
                    <a:pt x="517977" y="67310"/>
                    <a:pt x="514603" y="62230"/>
                    <a:pt x="510385" y="58420"/>
                  </a:cubicBezTo>
                  <a:cubicBezTo>
                    <a:pt x="503636" y="52070"/>
                    <a:pt x="497731" y="44450"/>
                    <a:pt x="489295" y="45720"/>
                  </a:cubicBezTo>
                  <a:lnTo>
                    <a:pt x="489295" y="39370"/>
                  </a:lnTo>
                  <a:cubicBezTo>
                    <a:pt x="490982" y="39370"/>
                    <a:pt x="492669" y="39370"/>
                    <a:pt x="494357" y="38100"/>
                  </a:cubicBezTo>
                  <a:cubicBezTo>
                    <a:pt x="491826" y="35560"/>
                    <a:pt x="491826" y="31750"/>
                    <a:pt x="490139" y="29210"/>
                  </a:cubicBezTo>
                  <a:cubicBezTo>
                    <a:pt x="486764" y="25400"/>
                    <a:pt x="483390" y="24130"/>
                    <a:pt x="480015" y="21590"/>
                  </a:cubicBezTo>
                  <a:cubicBezTo>
                    <a:pt x="477485" y="20320"/>
                    <a:pt x="474110" y="20320"/>
                    <a:pt x="475797" y="26670"/>
                  </a:cubicBezTo>
                  <a:cubicBezTo>
                    <a:pt x="471579" y="27940"/>
                    <a:pt x="468205" y="27940"/>
                    <a:pt x="466518" y="30480"/>
                  </a:cubicBezTo>
                  <a:cubicBezTo>
                    <a:pt x="463144" y="34290"/>
                    <a:pt x="459769" y="31750"/>
                    <a:pt x="457238" y="29210"/>
                  </a:cubicBezTo>
                  <a:cubicBezTo>
                    <a:pt x="455551" y="27940"/>
                    <a:pt x="453864" y="26670"/>
                    <a:pt x="452177" y="27940"/>
                  </a:cubicBezTo>
                  <a:cubicBezTo>
                    <a:pt x="442054" y="35560"/>
                    <a:pt x="431930" y="31750"/>
                    <a:pt x="421807" y="31750"/>
                  </a:cubicBezTo>
                  <a:cubicBezTo>
                    <a:pt x="420120" y="31750"/>
                    <a:pt x="418433" y="30480"/>
                    <a:pt x="415902" y="30480"/>
                  </a:cubicBezTo>
                  <a:cubicBezTo>
                    <a:pt x="412528" y="29210"/>
                    <a:pt x="409997" y="26670"/>
                    <a:pt x="406623" y="25400"/>
                  </a:cubicBezTo>
                  <a:cubicBezTo>
                    <a:pt x="403248" y="24130"/>
                    <a:pt x="399030" y="22860"/>
                    <a:pt x="395656" y="21590"/>
                  </a:cubicBezTo>
                  <a:lnTo>
                    <a:pt x="393125" y="21590"/>
                  </a:lnTo>
                  <a:cubicBezTo>
                    <a:pt x="387220" y="21590"/>
                    <a:pt x="381315" y="22860"/>
                    <a:pt x="376253" y="22860"/>
                  </a:cubicBezTo>
                  <a:cubicBezTo>
                    <a:pt x="372035" y="22860"/>
                    <a:pt x="367817" y="20320"/>
                    <a:pt x="362756" y="19050"/>
                  </a:cubicBezTo>
                  <a:cubicBezTo>
                    <a:pt x="361912" y="8890"/>
                    <a:pt x="355163" y="11430"/>
                    <a:pt x="350945" y="6350"/>
                  </a:cubicBezTo>
                  <a:cubicBezTo>
                    <a:pt x="350102" y="5080"/>
                    <a:pt x="348414" y="6350"/>
                    <a:pt x="347571" y="6350"/>
                  </a:cubicBezTo>
                  <a:cubicBezTo>
                    <a:pt x="342509" y="5080"/>
                    <a:pt x="339135" y="8890"/>
                    <a:pt x="337448" y="15240"/>
                  </a:cubicBezTo>
                  <a:cubicBezTo>
                    <a:pt x="334917" y="21590"/>
                    <a:pt x="328168" y="24130"/>
                    <a:pt x="330699" y="34290"/>
                  </a:cubicBezTo>
                  <a:cubicBezTo>
                    <a:pt x="331542" y="35560"/>
                    <a:pt x="333230" y="36830"/>
                    <a:pt x="334073" y="39370"/>
                  </a:cubicBezTo>
                  <a:cubicBezTo>
                    <a:pt x="334073" y="43180"/>
                    <a:pt x="333230" y="45720"/>
                    <a:pt x="330699" y="44450"/>
                  </a:cubicBezTo>
                  <a:cubicBezTo>
                    <a:pt x="329855" y="44450"/>
                    <a:pt x="329012" y="46990"/>
                    <a:pt x="328168" y="48260"/>
                  </a:cubicBezTo>
                  <a:cubicBezTo>
                    <a:pt x="327325" y="49530"/>
                    <a:pt x="327325" y="52070"/>
                    <a:pt x="326481" y="52070"/>
                  </a:cubicBezTo>
                  <a:cubicBezTo>
                    <a:pt x="321419" y="54610"/>
                    <a:pt x="318045" y="60960"/>
                    <a:pt x="312140" y="59690"/>
                  </a:cubicBezTo>
                  <a:lnTo>
                    <a:pt x="310453" y="59690"/>
                  </a:lnTo>
                  <a:cubicBezTo>
                    <a:pt x="305391" y="66040"/>
                    <a:pt x="300329" y="64770"/>
                    <a:pt x="294424" y="63500"/>
                  </a:cubicBezTo>
                  <a:cubicBezTo>
                    <a:pt x="291893" y="62230"/>
                    <a:pt x="288519" y="63500"/>
                    <a:pt x="285145" y="63500"/>
                  </a:cubicBezTo>
                  <a:cubicBezTo>
                    <a:pt x="282614" y="63500"/>
                    <a:pt x="280083" y="63500"/>
                    <a:pt x="277552" y="60960"/>
                  </a:cubicBezTo>
                  <a:cubicBezTo>
                    <a:pt x="274178" y="58420"/>
                    <a:pt x="270804" y="54610"/>
                    <a:pt x="267429" y="52070"/>
                  </a:cubicBezTo>
                  <a:cubicBezTo>
                    <a:pt x="264055" y="49530"/>
                    <a:pt x="259837" y="49530"/>
                    <a:pt x="259837" y="40640"/>
                  </a:cubicBezTo>
                  <a:cubicBezTo>
                    <a:pt x="259837" y="39370"/>
                    <a:pt x="258150" y="38100"/>
                    <a:pt x="258150" y="36830"/>
                  </a:cubicBezTo>
                  <a:cubicBezTo>
                    <a:pt x="252244" y="44450"/>
                    <a:pt x="247183" y="50800"/>
                    <a:pt x="242121" y="57150"/>
                  </a:cubicBezTo>
                  <a:cubicBezTo>
                    <a:pt x="239591" y="60960"/>
                    <a:pt x="236216" y="66040"/>
                    <a:pt x="237903" y="72390"/>
                  </a:cubicBezTo>
                  <a:cubicBezTo>
                    <a:pt x="237903" y="73660"/>
                    <a:pt x="237060" y="74930"/>
                    <a:pt x="237060" y="76200"/>
                  </a:cubicBezTo>
                  <a:cubicBezTo>
                    <a:pt x="236216" y="78740"/>
                    <a:pt x="235373" y="81280"/>
                    <a:pt x="233685" y="82550"/>
                  </a:cubicBezTo>
                  <a:cubicBezTo>
                    <a:pt x="231998" y="86360"/>
                    <a:pt x="230311" y="90170"/>
                    <a:pt x="228624" y="95250"/>
                  </a:cubicBezTo>
                  <a:lnTo>
                    <a:pt x="223562" y="102870"/>
                  </a:lnTo>
                  <a:cubicBezTo>
                    <a:pt x="221875" y="106680"/>
                    <a:pt x="220188" y="110490"/>
                    <a:pt x="217657" y="113030"/>
                  </a:cubicBezTo>
                  <a:cubicBezTo>
                    <a:pt x="211752" y="120650"/>
                    <a:pt x="205847" y="128270"/>
                    <a:pt x="199098" y="135890"/>
                  </a:cubicBezTo>
                  <a:cubicBezTo>
                    <a:pt x="195723" y="140970"/>
                    <a:pt x="191506" y="144780"/>
                    <a:pt x="188131" y="149860"/>
                  </a:cubicBezTo>
                  <a:cubicBezTo>
                    <a:pt x="182226" y="157480"/>
                    <a:pt x="175477" y="163830"/>
                    <a:pt x="172103" y="175260"/>
                  </a:cubicBezTo>
                  <a:cubicBezTo>
                    <a:pt x="172103" y="176530"/>
                    <a:pt x="170416" y="177800"/>
                    <a:pt x="169572" y="179070"/>
                  </a:cubicBezTo>
                  <a:cubicBezTo>
                    <a:pt x="165354" y="184150"/>
                    <a:pt x="158605" y="184150"/>
                    <a:pt x="158605" y="194310"/>
                  </a:cubicBezTo>
                  <a:cubicBezTo>
                    <a:pt x="151856" y="194310"/>
                    <a:pt x="148482" y="201930"/>
                    <a:pt x="145108" y="208280"/>
                  </a:cubicBezTo>
                  <a:cubicBezTo>
                    <a:pt x="142577" y="213360"/>
                    <a:pt x="140046" y="219710"/>
                    <a:pt x="136672" y="223520"/>
                  </a:cubicBezTo>
                  <a:cubicBezTo>
                    <a:pt x="133297" y="226060"/>
                    <a:pt x="129079" y="224790"/>
                    <a:pt x="124861" y="224790"/>
                  </a:cubicBezTo>
                  <a:cubicBezTo>
                    <a:pt x="123174" y="224790"/>
                    <a:pt x="121487" y="224790"/>
                    <a:pt x="121487" y="226060"/>
                  </a:cubicBezTo>
                  <a:cubicBezTo>
                    <a:pt x="118113" y="231140"/>
                    <a:pt x="113895" y="234950"/>
                    <a:pt x="111364" y="241300"/>
                  </a:cubicBezTo>
                  <a:cubicBezTo>
                    <a:pt x="108833" y="247650"/>
                    <a:pt x="106302" y="251460"/>
                    <a:pt x="102084" y="252730"/>
                  </a:cubicBezTo>
                  <a:cubicBezTo>
                    <a:pt x="97866" y="254000"/>
                    <a:pt x="93648" y="260350"/>
                    <a:pt x="87743" y="256540"/>
                  </a:cubicBezTo>
                  <a:cubicBezTo>
                    <a:pt x="82682" y="254000"/>
                    <a:pt x="76776" y="256540"/>
                    <a:pt x="73402" y="251460"/>
                  </a:cubicBezTo>
                  <a:cubicBezTo>
                    <a:pt x="66653" y="252730"/>
                    <a:pt x="61592" y="255270"/>
                    <a:pt x="55687" y="256540"/>
                  </a:cubicBezTo>
                  <a:cubicBezTo>
                    <a:pt x="48938" y="259080"/>
                    <a:pt x="41345" y="257810"/>
                    <a:pt x="35440" y="265430"/>
                  </a:cubicBezTo>
                  <a:cubicBezTo>
                    <a:pt x="30379" y="271780"/>
                    <a:pt x="26161" y="278130"/>
                    <a:pt x="18568" y="276860"/>
                  </a:cubicBezTo>
                  <a:cubicBezTo>
                    <a:pt x="19412" y="284480"/>
                    <a:pt x="20255" y="290830"/>
                    <a:pt x="21099" y="298450"/>
                  </a:cubicBezTo>
                  <a:cubicBezTo>
                    <a:pt x="22786" y="318770"/>
                    <a:pt x="24473" y="339090"/>
                    <a:pt x="25317" y="359410"/>
                  </a:cubicBezTo>
                  <a:cubicBezTo>
                    <a:pt x="27848" y="384810"/>
                    <a:pt x="28691" y="408940"/>
                    <a:pt x="27004" y="433070"/>
                  </a:cubicBezTo>
                  <a:cubicBezTo>
                    <a:pt x="25317" y="467360"/>
                    <a:pt x="17725" y="1640840"/>
                    <a:pt x="10132" y="1672590"/>
                  </a:cubicBezTo>
                  <a:lnTo>
                    <a:pt x="2540" y="1699260"/>
                  </a:lnTo>
                  <a:cubicBezTo>
                    <a:pt x="0" y="1705610"/>
                    <a:pt x="3384" y="1709420"/>
                    <a:pt x="7602" y="1710690"/>
                  </a:cubicBezTo>
                  <a:cubicBezTo>
                    <a:pt x="12663" y="1711960"/>
                    <a:pt x="14350" y="1717040"/>
                    <a:pt x="16037" y="1723390"/>
                  </a:cubicBezTo>
                  <a:cubicBezTo>
                    <a:pt x="17725" y="1733550"/>
                    <a:pt x="15194" y="1743710"/>
                    <a:pt x="18568" y="1753870"/>
                  </a:cubicBezTo>
                  <a:cubicBezTo>
                    <a:pt x="20255" y="1758950"/>
                    <a:pt x="18568" y="1767840"/>
                    <a:pt x="17725" y="1775460"/>
                  </a:cubicBezTo>
                  <a:cubicBezTo>
                    <a:pt x="16881" y="1785620"/>
                    <a:pt x="18568" y="1795780"/>
                    <a:pt x="21099" y="1804670"/>
                  </a:cubicBezTo>
                  <a:cubicBezTo>
                    <a:pt x="27004" y="1819910"/>
                    <a:pt x="27848" y="1837690"/>
                    <a:pt x="27848" y="1854200"/>
                  </a:cubicBezTo>
                  <a:cubicBezTo>
                    <a:pt x="27848" y="1858010"/>
                    <a:pt x="28691" y="1861820"/>
                    <a:pt x="29535" y="1864360"/>
                  </a:cubicBezTo>
                  <a:cubicBezTo>
                    <a:pt x="31222" y="1866900"/>
                    <a:pt x="34597" y="1869440"/>
                    <a:pt x="37971" y="1870710"/>
                  </a:cubicBezTo>
                  <a:lnTo>
                    <a:pt x="58217" y="1885950"/>
                  </a:lnTo>
                  <a:cubicBezTo>
                    <a:pt x="67497" y="1893570"/>
                    <a:pt x="75089" y="1892300"/>
                    <a:pt x="83525" y="1883410"/>
                  </a:cubicBezTo>
                  <a:cubicBezTo>
                    <a:pt x="84369" y="1882140"/>
                    <a:pt x="86900" y="1880870"/>
                    <a:pt x="87743" y="1880870"/>
                  </a:cubicBezTo>
                  <a:cubicBezTo>
                    <a:pt x="93648" y="1882140"/>
                    <a:pt x="99554" y="1882140"/>
                    <a:pt x="104615" y="1889760"/>
                  </a:cubicBezTo>
                  <a:cubicBezTo>
                    <a:pt x="110520" y="1897380"/>
                    <a:pt x="118956" y="1902460"/>
                    <a:pt x="125705" y="1908810"/>
                  </a:cubicBezTo>
                  <a:cubicBezTo>
                    <a:pt x="129923" y="1912620"/>
                    <a:pt x="134985" y="1917700"/>
                    <a:pt x="137515" y="1922780"/>
                  </a:cubicBezTo>
                  <a:cubicBezTo>
                    <a:pt x="139203" y="1925320"/>
                    <a:pt x="140890" y="1927860"/>
                    <a:pt x="142577" y="1929130"/>
                  </a:cubicBezTo>
                  <a:cubicBezTo>
                    <a:pt x="151856" y="1934210"/>
                    <a:pt x="156918" y="1946910"/>
                    <a:pt x="162823" y="1957070"/>
                  </a:cubicBezTo>
                  <a:cubicBezTo>
                    <a:pt x="167885" y="1965960"/>
                    <a:pt x="174634" y="1971040"/>
                    <a:pt x="182226" y="1972310"/>
                  </a:cubicBezTo>
                  <a:cubicBezTo>
                    <a:pt x="190662" y="1974850"/>
                    <a:pt x="199098" y="1976120"/>
                    <a:pt x="207534" y="1978660"/>
                  </a:cubicBezTo>
                  <a:cubicBezTo>
                    <a:pt x="210908" y="1979930"/>
                    <a:pt x="215126" y="1981200"/>
                    <a:pt x="218501" y="1983740"/>
                  </a:cubicBezTo>
                  <a:cubicBezTo>
                    <a:pt x="222719" y="1986280"/>
                    <a:pt x="226937" y="1986280"/>
                    <a:pt x="230311" y="1990090"/>
                  </a:cubicBezTo>
                  <a:cubicBezTo>
                    <a:pt x="235373" y="1996440"/>
                    <a:pt x="240434" y="2000250"/>
                    <a:pt x="247183" y="1997710"/>
                  </a:cubicBezTo>
                  <a:cubicBezTo>
                    <a:pt x="249714" y="1996440"/>
                    <a:pt x="253088" y="1998980"/>
                    <a:pt x="255619" y="2000250"/>
                  </a:cubicBezTo>
                  <a:cubicBezTo>
                    <a:pt x="256462" y="2000250"/>
                    <a:pt x="257306" y="2001520"/>
                    <a:pt x="258150" y="2001520"/>
                  </a:cubicBezTo>
                  <a:cubicBezTo>
                    <a:pt x="267429" y="2002790"/>
                    <a:pt x="275865" y="2000250"/>
                    <a:pt x="284301" y="1997710"/>
                  </a:cubicBezTo>
                  <a:cubicBezTo>
                    <a:pt x="287675" y="1996440"/>
                    <a:pt x="291050" y="1995170"/>
                    <a:pt x="294424" y="1992630"/>
                  </a:cubicBezTo>
                  <a:cubicBezTo>
                    <a:pt x="303704" y="1986280"/>
                    <a:pt x="312983" y="1979930"/>
                    <a:pt x="321419" y="1972310"/>
                  </a:cubicBezTo>
                  <a:cubicBezTo>
                    <a:pt x="327325" y="1967230"/>
                    <a:pt x="333230" y="1962150"/>
                    <a:pt x="339978" y="1967230"/>
                  </a:cubicBezTo>
                  <a:lnTo>
                    <a:pt x="343353" y="1967230"/>
                  </a:lnTo>
                  <a:cubicBezTo>
                    <a:pt x="349258" y="1967230"/>
                    <a:pt x="355163" y="1965960"/>
                    <a:pt x="360225" y="1964690"/>
                  </a:cubicBezTo>
                  <a:cubicBezTo>
                    <a:pt x="361068" y="1964690"/>
                    <a:pt x="362756" y="1964690"/>
                    <a:pt x="362756" y="1963420"/>
                  </a:cubicBezTo>
                  <a:cubicBezTo>
                    <a:pt x="365286" y="1958340"/>
                    <a:pt x="369504" y="1958340"/>
                    <a:pt x="373722" y="1957070"/>
                  </a:cubicBezTo>
                  <a:cubicBezTo>
                    <a:pt x="380471" y="1955800"/>
                    <a:pt x="387220" y="1955800"/>
                    <a:pt x="392281" y="1949450"/>
                  </a:cubicBezTo>
                  <a:cubicBezTo>
                    <a:pt x="397343" y="1944370"/>
                    <a:pt x="402405" y="1943100"/>
                    <a:pt x="408310" y="1941830"/>
                  </a:cubicBezTo>
                  <a:cubicBezTo>
                    <a:pt x="409153" y="1941830"/>
                    <a:pt x="410841" y="1940560"/>
                    <a:pt x="411684" y="1940560"/>
                  </a:cubicBezTo>
                  <a:cubicBezTo>
                    <a:pt x="415902" y="1939290"/>
                    <a:pt x="420120" y="1935480"/>
                    <a:pt x="423494" y="1936750"/>
                  </a:cubicBezTo>
                  <a:cubicBezTo>
                    <a:pt x="431087" y="1939290"/>
                    <a:pt x="434461" y="1935480"/>
                    <a:pt x="439523" y="1925320"/>
                  </a:cubicBezTo>
                  <a:cubicBezTo>
                    <a:pt x="440366" y="1922780"/>
                    <a:pt x="442897" y="1921510"/>
                    <a:pt x="444584" y="1920240"/>
                  </a:cubicBezTo>
                  <a:cubicBezTo>
                    <a:pt x="448802" y="1918970"/>
                    <a:pt x="453020" y="1920240"/>
                    <a:pt x="457238" y="1918970"/>
                  </a:cubicBezTo>
                  <a:cubicBezTo>
                    <a:pt x="459769" y="1918970"/>
                    <a:pt x="462300" y="1915160"/>
                    <a:pt x="463987" y="1915160"/>
                  </a:cubicBezTo>
                  <a:cubicBezTo>
                    <a:pt x="470736" y="1916430"/>
                    <a:pt x="478328" y="1912620"/>
                    <a:pt x="484233" y="1918970"/>
                  </a:cubicBezTo>
                  <a:cubicBezTo>
                    <a:pt x="485077" y="1920240"/>
                    <a:pt x="486764" y="1920240"/>
                    <a:pt x="488451" y="1920240"/>
                  </a:cubicBezTo>
                  <a:cubicBezTo>
                    <a:pt x="499418" y="1921510"/>
                    <a:pt x="508698" y="1926590"/>
                    <a:pt x="516290" y="1936750"/>
                  </a:cubicBezTo>
                  <a:cubicBezTo>
                    <a:pt x="518821" y="1940560"/>
                    <a:pt x="522195" y="1943100"/>
                    <a:pt x="524726" y="1945640"/>
                  </a:cubicBezTo>
                  <a:cubicBezTo>
                    <a:pt x="527257" y="1948180"/>
                    <a:pt x="530631" y="1948180"/>
                    <a:pt x="533162" y="1949450"/>
                  </a:cubicBezTo>
                  <a:cubicBezTo>
                    <a:pt x="535693" y="1950720"/>
                    <a:pt x="537380" y="1951990"/>
                    <a:pt x="539911" y="1951990"/>
                  </a:cubicBezTo>
                  <a:cubicBezTo>
                    <a:pt x="544129" y="1951990"/>
                    <a:pt x="547503" y="1954530"/>
                    <a:pt x="550034" y="1959610"/>
                  </a:cubicBezTo>
                  <a:cubicBezTo>
                    <a:pt x="550878" y="1960880"/>
                    <a:pt x="551721" y="1962150"/>
                    <a:pt x="552565" y="1964690"/>
                  </a:cubicBezTo>
                  <a:cubicBezTo>
                    <a:pt x="551721" y="1968500"/>
                    <a:pt x="556783" y="1978660"/>
                    <a:pt x="560157" y="1978660"/>
                  </a:cubicBezTo>
                  <a:cubicBezTo>
                    <a:pt x="566062" y="1978660"/>
                    <a:pt x="571967" y="1981200"/>
                    <a:pt x="577029" y="1987550"/>
                  </a:cubicBezTo>
                  <a:cubicBezTo>
                    <a:pt x="577873" y="1988820"/>
                    <a:pt x="579560" y="1988820"/>
                    <a:pt x="581247" y="1987550"/>
                  </a:cubicBezTo>
                  <a:cubicBezTo>
                    <a:pt x="583778" y="1986280"/>
                    <a:pt x="585465" y="1986280"/>
                    <a:pt x="587152" y="1990090"/>
                  </a:cubicBezTo>
                  <a:cubicBezTo>
                    <a:pt x="587996" y="1991360"/>
                    <a:pt x="591370" y="1991360"/>
                    <a:pt x="593057" y="1991360"/>
                  </a:cubicBezTo>
                  <a:cubicBezTo>
                    <a:pt x="597275" y="1991360"/>
                    <a:pt x="602337" y="1990090"/>
                    <a:pt x="606555" y="1991360"/>
                  </a:cubicBezTo>
                  <a:cubicBezTo>
                    <a:pt x="614147" y="1992630"/>
                    <a:pt x="620896" y="1993900"/>
                    <a:pt x="628488" y="1996440"/>
                  </a:cubicBezTo>
                  <a:cubicBezTo>
                    <a:pt x="630176" y="1996440"/>
                    <a:pt x="631863" y="1997710"/>
                    <a:pt x="632706" y="1998980"/>
                  </a:cubicBezTo>
                  <a:cubicBezTo>
                    <a:pt x="634394" y="2005330"/>
                    <a:pt x="638612" y="2005330"/>
                    <a:pt x="641142" y="2006600"/>
                  </a:cubicBezTo>
                  <a:cubicBezTo>
                    <a:pt x="643673" y="2007870"/>
                    <a:pt x="647048" y="2009140"/>
                    <a:pt x="648735" y="2009140"/>
                  </a:cubicBezTo>
                  <a:cubicBezTo>
                    <a:pt x="649578" y="2007870"/>
                    <a:pt x="651265" y="2006600"/>
                    <a:pt x="652953" y="2004060"/>
                  </a:cubicBezTo>
                  <a:cubicBezTo>
                    <a:pt x="649578" y="2004060"/>
                    <a:pt x="647891" y="2005330"/>
                    <a:pt x="646204" y="2005330"/>
                  </a:cubicBezTo>
                  <a:cubicBezTo>
                    <a:pt x="649578" y="1998980"/>
                    <a:pt x="652953" y="1997710"/>
                    <a:pt x="657171" y="2001520"/>
                  </a:cubicBezTo>
                  <a:cubicBezTo>
                    <a:pt x="662232" y="2007870"/>
                    <a:pt x="666450" y="2007870"/>
                    <a:pt x="672355" y="2001520"/>
                  </a:cubicBezTo>
                  <a:lnTo>
                    <a:pt x="677417" y="1997710"/>
                  </a:lnTo>
                  <a:lnTo>
                    <a:pt x="677417" y="1991360"/>
                  </a:lnTo>
                  <a:cubicBezTo>
                    <a:pt x="679948" y="1992630"/>
                    <a:pt x="682479" y="1995170"/>
                    <a:pt x="684166" y="1995170"/>
                  </a:cubicBezTo>
                  <a:cubicBezTo>
                    <a:pt x="689227" y="1991360"/>
                    <a:pt x="694289" y="1987550"/>
                    <a:pt x="698507" y="1982470"/>
                  </a:cubicBezTo>
                  <a:cubicBezTo>
                    <a:pt x="703568" y="1977390"/>
                    <a:pt x="707786" y="1971040"/>
                    <a:pt x="712004" y="1965960"/>
                  </a:cubicBezTo>
                  <a:cubicBezTo>
                    <a:pt x="712848" y="1965960"/>
                    <a:pt x="712848" y="1964690"/>
                    <a:pt x="713692" y="1964690"/>
                  </a:cubicBezTo>
                  <a:cubicBezTo>
                    <a:pt x="719597" y="1962150"/>
                    <a:pt x="724658" y="1960880"/>
                    <a:pt x="730564" y="1958340"/>
                  </a:cubicBezTo>
                  <a:cubicBezTo>
                    <a:pt x="733938" y="1957070"/>
                    <a:pt x="736469" y="1954530"/>
                    <a:pt x="739843" y="1953260"/>
                  </a:cubicBezTo>
                  <a:cubicBezTo>
                    <a:pt x="742374" y="1951990"/>
                    <a:pt x="744061" y="1951990"/>
                    <a:pt x="746592" y="1950720"/>
                  </a:cubicBezTo>
                  <a:lnTo>
                    <a:pt x="755028" y="1950720"/>
                  </a:lnTo>
                  <a:cubicBezTo>
                    <a:pt x="756715" y="1950720"/>
                    <a:pt x="759246" y="1950720"/>
                    <a:pt x="760933" y="1949450"/>
                  </a:cubicBezTo>
                  <a:cubicBezTo>
                    <a:pt x="761777" y="1946910"/>
                    <a:pt x="763464" y="1943100"/>
                    <a:pt x="764307" y="1943100"/>
                  </a:cubicBezTo>
                  <a:cubicBezTo>
                    <a:pt x="766838" y="1943100"/>
                    <a:pt x="768525" y="1945640"/>
                    <a:pt x="771056" y="1946910"/>
                  </a:cubicBezTo>
                  <a:cubicBezTo>
                    <a:pt x="771900" y="1946910"/>
                    <a:pt x="771900" y="1948180"/>
                    <a:pt x="771900" y="1949450"/>
                  </a:cubicBezTo>
                  <a:cubicBezTo>
                    <a:pt x="775274" y="1954530"/>
                    <a:pt x="777805" y="1960880"/>
                    <a:pt x="781179" y="1965960"/>
                  </a:cubicBezTo>
                  <a:cubicBezTo>
                    <a:pt x="785397" y="1972310"/>
                    <a:pt x="789615" y="1972310"/>
                    <a:pt x="792146" y="1968500"/>
                  </a:cubicBezTo>
                  <a:cubicBezTo>
                    <a:pt x="796364" y="1963420"/>
                    <a:pt x="799738" y="1959610"/>
                    <a:pt x="805644" y="1962150"/>
                  </a:cubicBezTo>
                  <a:cubicBezTo>
                    <a:pt x="806487" y="1962150"/>
                    <a:pt x="808174" y="1963420"/>
                    <a:pt x="809018" y="1962150"/>
                  </a:cubicBezTo>
                  <a:cubicBezTo>
                    <a:pt x="813236" y="1959610"/>
                    <a:pt x="818298" y="1957070"/>
                    <a:pt x="822516" y="1953260"/>
                  </a:cubicBezTo>
                  <a:cubicBezTo>
                    <a:pt x="825046" y="1951990"/>
                    <a:pt x="828421" y="1951990"/>
                    <a:pt x="829264" y="1949450"/>
                  </a:cubicBezTo>
                  <a:cubicBezTo>
                    <a:pt x="831795" y="1941830"/>
                    <a:pt x="836013" y="1938020"/>
                    <a:pt x="840231" y="1932940"/>
                  </a:cubicBezTo>
                  <a:cubicBezTo>
                    <a:pt x="842762" y="1929130"/>
                    <a:pt x="845293" y="1924050"/>
                    <a:pt x="847823" y="1922780"/>
                  </a:cubicBezTo>
                  <a:cubicBezTo>
                    <a:pt x="853729" y="1920240"/>
                    <a:pt x="857947" y="1912620"/>
                    <a:pt x="863008" y="1907540"/>
                  </a:cubicBezTo>
                  <a:cubicBezTo>
                    <a:pt x="867226" y="1903730"/>
                    <a:pt x="869757" y="1896110"/>
                    <a:pt x="873975" y="1894840"/>
                  </a:cubicBezTo>
                  <a:cubicBezTo>
                    <a:pt x="880724" y="1892300"/>
                    <a:pt x="885785" y="1885950"/>
                    <a:pt x="891690" y="1879600"/>
                  </a:cubicBezTo>
                  <a:cubicBezTo>
                    <a:pt x="895065" y="1875790"/>
                    <a:pt x="899283" y="1873250"/>
                    <a:pt x="903501" y="1874520"/>
                  </a:cubicBezTo>
                  <a:cubicBezTo>
                    <a:pt x="906032" y="1875790"/>
                    <a:pt x="909406" y="1874520"/>
                    <a:pt x="911093" y="1873250"/>
                  </a:cubicBezTo>
                  <a:cubicBezTo>
                    <a:pt x="914467" y="1870710"/>
                    <a:pt x="917842" y="1866900"/>
                    <a:pt x="921216" y="1864360"/>
                  </a:cubicBezTo>
                  <a:cubicBezTo>
                    <a:pt x="923747" y="1861820"/>
                    <a:pt x="926278" y="1859280"/>
                    <a:pt x="928809" y="1859280"/>
                  </a:cubicBezTo>
                  <a:cubicBezTo>
                    <a:pt x="937245" y="1858010"/>
                    <a:pt x="943993" y="1855470"/>
                    <a:pt x="948211" y="1842770"/>
                  </a:cubicBezTo>
                  <a:cubicBezTo>
                    <a:pt x="949899" y="1837690"/>
                    <a:pt x="958335" y="1831340"/>
                    <a:pt x="961709" y="1833880"/>
                  </a:cubicBezTo>
                  <a:cubicBezTo>
                    <a:pt x="967614" y="1837690"/>
                    <a:pt x="971832" y="1835150"/>
                    <a:pt x="975207" y="1827530"/>
                  </a:cubicBezTo>
                  <a:cubicBezTo>
                    <a:pt x="977737" y="1823720"/>
                    <a:pt x="981112" y="1824990"/>
                    <a:pt x="983642" y="1827530"/>
                  </a:cubicBezTo>
                  <a:cubicBezTo>
                    <a:pt x="985330" y="1830070"/>
                    <a:pt x="987017" y="1831340"/>
                    <a:pt x="988704" y="1831340"/>
                  </a:cubicBezTo>
                  <a:cubicBezTo>
                    <a:pt x="994609" y="1832610"/>
                    <a:pt x="1001358" y="1831340"/>
                    <a:pt x="1007263" y="1832610"/>
                  </a:cubicBezTo>
                  <a:cubicBezTo>
                    <a:pt x="1012325" y="1833880"/>
                    <a:pt x="1017386" y="1831340"/>
                    <a:pt x="1020761" y="1826260"/>
                  </a:cubicBezTo>
                  <a:cubicBezTo>
                    <a:pt x="1024135" y="1821180"/>
                    <a:pt x="1026666" y="1821180"/>
                    <a:pt x="1031727" y="1823720"/>
                  </a:cubicBezTo>
                  <a:cubicBezTo>
                    <a:pt x="1035945" y="1826260"/>
                    <a:pt x="1039320" y="1832610"/>
                    <a:pt x="1045225" y="1831340"/>
                  </a:cubicBezTo>
                  <a:cubicBezTo>
                    <a:pt x="1050287" y="1830070"/>
                    <a:pt x="1056192" y="1833880"/>
                    <a:pt x="1062097" y="1830070"/>
                  </a:cubicBezTo>
                  <a:lnTo>
                    <a:pt x="1065471" y="1830070"/>
                  </a:lnTo>
                  <a:cubicBezTo>
                    <a:pt x="1070533" y="1832610"/>
                    <a:pt x="1075594" y="1833880"/>
                    <a:pt x="1079812" y="1840230"/>
                  </a:cubicBezTo>
                  <a:cubicBezTo>
                    <a:pt x="1084874" y="1846580"/>
                    <a:pt x="1085718" y="1799590"/>
                    <a:pt x="1090779" y="1804670"/>
                  </a:cubicBezTo>
                  <a:cubicBezTo>
                    <a:pt x="1098372" y="1812290"/>
                    <a:pt x="1096684" y="1804670"/>
                    <a:pt x="1104277" y="1811020"/>
                  </a:cubicBezTo>
                  <a:cubicBezTo>
                    <a:pt x="1110182" y="1814830"/>
                    <a:pt x="1107651" y="1800860"/>
                    <a:pt x="1114400" y="1803400"/>
                  </a:cubicBezTo>
                  <a:cubicBezTo>
                    <a:pt x="1115243" y="1803400"/>
                    <a:pt x="1125367" y="1813560"/>
                    <a:pt x="1125367" y="1812290"/>
                  </a:cubicBezTo>
                  <a:cubicBezTo>
                    <a:pt x="1129585" y="1808480"/>
                    <a:pt x="1133803" y="1770380"/>
                    <a:pt x="1138020" y="1771650"/>
                  </a:cubicBezTo>
                  <a:cubicBezTo>
                    <a:pt x="1146457" y="1775460"/>
                    <a:pt x="1154049" y="1772920"/>
                    <a:pt x="1161641" y="1767840"/>
                  </a:cubicBezTo>
                  <a:cubicBezTo>
                    <a:pt x="1165859" y="1765300"/>
                    <a:pt x="1172608" y="1756410"/>
                    <a:pt x="1175982" y="1760220"/>
                  </a:cubicBezTo>
                  <a:cubicBezTo>
                    <a:pt x="1181887" y="1766570"/>
                    <a:pt x="1187793" y="1769110"/>
                    <a:pt x="1194541" y="1770380"/>
                  </a:cubicBezTo>
                  <a:cubicBezTo>
                    <a:pt x="1195385" y="1770380"/>
                    <a:pt x="1196229" y="1771650"/>
                    <a:pt x="1197072" y="1772920"/>
                  </a:cubicBezTo>
                  <a:cubicBezTo>
                    <a:pt x="1199603" y="1778000"/>
                    <a:pt x="1211413" y="1764030"/>
                    <a:pt x="1213944" y="1769110"/>
                  </a:cubicBezTo>
                  <a:cubicBezTo>
                    <a:pt x="1217319" y="1776730"/>
                    <a:pt x="1220693" y="1784350"/>
                    <a:pt x="1224067" y="1790700"/>
                  </a:cubicBezTo>
                  <a:cubicBezTo>
                    <a:pt x="1225755" y="1793240"/>
                    <a:pt x="1228285" y="1794510"/>
                    <a:pt x="1229129" y="1797050"/>
                  </a:cubicBezTo>
                  <a:cubicBezTo>
                    <a:pt x="1229973" y="1803400"/>
                    <a:pt x="1231660" y="1805940"/>
                    <a:pt x="1235878" y="1805940"/>
                  </a:cubicBezTo>
                  <a:cubicBezTo>
                    <a:pt x="1238409" y="1805940"/>
                    <a:pt x="1240939" y="1807210"/>
                    <a:pt x="1242627" y="1809750"/>
                  </a:cubicBezTo>
                  <a:cubicBezTo>
                    <a:pt x="1246844" y="1813560"/>
                    <a:pt x="1250219" y="1817370"/>
                    <a:pt x="1253593" y="1821180"/>
                  </a:cubicBezTo>
                  <a:cubicBezTo>
                    <a:pt x="1257811" y="1824990"/>
                    <a:pt x="1262029" y="1828800"/>
                    <a:pt x="1263716" y="1835150"/>
                  </a:cubicBezTo>
                  <a:cubicBezTo>
                    <a:pt x="1264560" y="1837690"/>
                    <a:pt x="1265404" y="1838960"/>
                    <a:pt x="1266247" y="1840230"/>
                  </a:cubicBezTo>
                  <a:cubicBezTo>
                    <a:pt x="1269622" y="1845310"/>
                    <a:pt x="1272996" y="1849120"/>
                    <a:pt x="1276370" y="1854200"/>
                  </a:cubicBezTo>
                  <a:cubicBezTo>
                    <a:pt x="1281432" y="1860550"/>
                    <a:pt x="1285650" y="1868170"/>
                    <a:pt x="1290711" y="1874520"/>
                  </a:cubicBezTo>
                  <a:cubicBezTo>
                    <a:pt x="1292399" y="1875790"/>
                    <a:pt x="1294086" y="1878330"/>
                    <a:pt x="1295773" y="1879600"/>
                  </a:cubicBezTo>
                  <a:cubicBezTo>
                    <a:pt x="1299147" y="1882140"/>
                    <a:pt x="1302522" y="1884680"/>
                    <a:pt x="1305053" y="1888490"/>
                  </a:cubicBezTo>
                  <a:cubicBezTo>
                    <a:pt x="1307583" y="1892300"/>
                    <a:pt x="1319394" y="1869440"/>
                    <a:pt x="1321081" y="1874520"/>
                  </a:cubicBezTo>
                  <a:cubicBezTo>
                    <a:pt x="1321081" y="1875790"/>
                    <a:pt x="1321925" y="1875790"/>
                    <a:pt x="1322768" y="1875790"/>
                  </a:cubicBezTo>
                  <a:cubicBezTo>
                    <a:pt x="1327830" y="1882140"/>
                    <a:pt x="1332891" y="1879600"/>
                    <a:pt x="1337953" y="1877060"/>
                  </a:cubicBezTo>
                  <a:cubicBezTo>
                    <a:pt x="1339640" y="1875790"/>
                    <a:pt x="1341327" y="1874520"/>
                    <a:pt x="1342171" y="1875790"/>
                  </a:cubicBezTo>
                  <a:cubicBezTo>
                    <a:pt x="1348076" y="1879600"/>
                    <a:pt x="1352294" y="1888490"/>
                    <a:pt x="1359886" y="1889760"/>
                  </a:cubicBezTo>
                  <a:cubicBezTo>
                    <a:pt x="1359886" y="1889760"/>
                    <a:pt x="1360730" y="1889760"/>
                    <a:pt x="1360730" y="1891030"/>
                  </a:cubicBezTo>
                  <a:cubicBezTo>
                    <a:pt x="1362417" y="1898650"/>
                    <a:pt x="1367479" y="1898650"/>
                    <a:pt x="1371697" y="1899920"/>
                  </a:cubicBezTo>
                  <a:cubicBezTo>
                    <a:pt x="1374227" y="1899920"/>
                    <a:pt x="1376758" y="1901190"/>
                    <a:pt x="1378445" y="1902460"/>
                  </a:cubicBezTo>
                  <a:cubicBezTo>
                    <a:pt x="1383507" y="1906270"/>
                    <a:pt x="1388569" y="1911350"/>
                    <a:pt x="1394474" y="1913890"/>
                  </a:cubicBezTo>
                  <a:cubicBezTo>
                    <a:pt x="1402066" y="1917700"/>
                    <a:pt x="1409658" y="1920240"/>
                    <a:pt x="1415564" y="1926590"/>
                  </a:cubicBezTo>
                  <a:cubicBezTo>
                    <a:pt x="1416407" y="1926590"/>
                    <a:pt x="1417251" y="1926590"/>
                    <a:pt x="1417251" y="1927860"/>
                  </a:cubicBezTo>
                  <a:cubicBezTo>
                    <a:pt x="1419782" y="1930400"/>
                    <a:pt x="1424000" y="1931670"/>
                    <a:pt x="1425687" y="1935480"/>
                  </a:cubicBezTo>
                  <a:cubicBezTo>
                    <a:pt x="1428218" y="1943100"/>
                    <a:pt x="1434966" y="1941830"/>
                    <a:pt x="1438341" y="1948180"/>
                  </a:cubicBezTo>
                  <a:lnTo>
                    <a:pt x="1439184" y="1948180"/>
                  </a:lnTo>
                  <a:cubicBezTo>
                    <a:pt x="1442559" y="1948180"/>
                    <a:pt x="1445933" y="1949450"/>
                    <a:pt x="1450151" y="1949450"/>
                  </a:cubicBezTo>
                  <a:cubicBezTo>
                    <a:pt x="1451838" y="1948180"/>
                    <a:pt x="1454369" y="1945640"/>
                    <a:pt x="1456056" y="1945640"/>
                  </a:cubicBezTo>
                  <a:cubicBezTo>
                    <a:pt x="1463649" y="1949450"/>
                    <a:pt x="1471241" y="1949450"/>
                    <a:pt x="1476303" y="1939290"/>
                  </a:cubicBezTo>
                  <a:cubicBezTo>
                    <a:pt x="1477146" y="1938020"/>
                    <a:pt x="1478834" y="1938020"/>
                    <a:pt x="1480521" y="1938020"/>
                  </a:cubicBezTo>
                  <a:lnTo>
                    <a:pt x="1487269" y="1938020"/>
                  </a:lnTo>
                  <a:cubicBezTo>
                    <a:pt x="1494862" y="1935480"/>
                    <a:pt x="1501611" y="1932940"/>
                    <a:pt x="1509203" y="1931670"/>
                  </a:cubicBezTo>
                  <a:cubicBezTo>
                    <a:pt x="1512577" y="1930400"/>
                    <a:pt x="1516795" y="1932940"/>
                    <a:pt x="1520170" y="1934210"/>
                  </a:cubicBezTo>
                  <a:cubicBezTo>
                    <a:pt x="1523544" y="1935480"/>
                    <a:pt x="1526918" y="1935480"/>
                    <a:pt x="1530293" y="1935480"/>
                  </a:cubicBezTo>
                  <a:cubicBezTo>
                    <a:pt x="1534511" y="1935480"/>
                    <a:pt x="1537885" y="1932940"/>
                    <a:pt x="1542103" y="1932940"/>
                  </a:cubicBezTo>
                  <a:cubicBezTo>
                    <a:pt x="1545478" y="1931670"/>
                    <a:pt x="1549696" y="1931670"/>
                    <a:pt x="1553070" y="1930400"/>
                  </a:cubicBezTo>
                  <a:cubicBezTo>
                    <a:pt x="1560662" y="1927860"/>
                    <a:pt x="1567411" y="1925320"/>
                    <a:pt x="1575003" y="1924050"/>
                  </a:cubicBezTo>
                  <a:cubicBezTo>
                    <a:pt x="1580065" y="1880870"/>
                    <a:pt x="1579221" y="1830070"/>
                    <a:pt x="1579221" y="1778000"/>
                  </a:cubicBezTo>
                  <a:close/>
                </a:path>
              </a:pathLst>
            </a:custGeom>
            <a:blipFill>
              <a:blip r:embed="rId9"/>
              <a:stretch>
                <a:fillRect l="-11" t="-20944" r="-50" b="-18994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322962" y="5802041"/>
            <a:ext cx="3461214" cy="3456259"/>
            <a:chOff x="0" y="0"/>
            <a:chExt cx="2209407" cy="2206244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2540" y="-2540"/>
              <a:ext cx="2211947" cy="2203213"/>
            </a:xfrm>
            <a:custGeom>
              <a:avLst/>
              <a:gdLst/>
              <a:ahLst/>
              <a:cxnLst/>
              <a:rect r="r" b="b" t="t" l="l"/>
              <a:pathLst>
                <a:path h="2203213" w="2211947">
                  <a:moveTo>
                    <a:pt x="2210765" y="1949717"/>
                  </a:moveTo>
                  <a:cubicBezTo>
                    <a:pt x="2209584" y="1399549"/>
                    <a:pt x="2195406" y="655778"/>
                    <a:pt x="2195406" y="107002"/>
                  </a:cubicBezTo>
                  <a:cubicBezTo>
                    <a:pt x="2195406" y="98645"/>
                    <a:pt x="2196587" y="90288"/>
                    <a:pt x="2196587" y="83324"/>
                  </a:cubicBezTo>
                  <a:cubicBezTo>
                    <a:pt x="2195406" y="81931"/>
                    <a:pt x="2194225" y="81931"/>
                    <a:pt x="2193043" y="80539"/>
                  </a:cubicBezTo>
                  <a:cubicBezTo>
                    <a:pt x="2193043" y="80539"/>
                    <a:pt x="2191861" y="81931"/>
                    <a:pt x="2191861" y="83324"/>
                  </a:cubicBezTo>
                  <a:cubicBezTo>
                    <a:pt x="2189498" y="90288"/>
                    <a:pt x="2184772" y="90288"/>
                    <a:pt x="2180046" y="90288"/>
                  </a:cubicBezTo>
                  <a:cubicBezTo>
                    <a:pt x="2174139" y="88896"/>
                    <a:pt x="2168231" y="81931"/>
                    <a:pt x="2161143" y="84717"/>
                  </a:cubicBezTo>
                  <a:cubicBezTo>
                    <a:pt x="2158780" y="86110"/>
                    <a:pt x="2154053" y="83324"/>
                    <a:pt x="2152872" y="80539"/>
                  </a:cubicBezTo>
                  <a:cubicBezTo>
                    <a:pt x="2149328" y="74967"/>
                    <a:pt x="2144601" y="74967"/>
                    <a:pt x="2139875" y="77753"/>
                  </a:cubicBezTo>
                  <a:cubicBezTo>
                    <a:pt x="2137512" y="79146"/>
                    <a:pt x="2135150" y="77753"/>
                    <a:pt x="2132786" y="77753"/>
                  </a:cubicBezTo>
                  <a:cubicBezTo>
                    <a:pt x="2129242" y="77753"/>
                    <a:pt x="2124516" y="76360"/>
                    <a:pt x="2120971" y="74967"/>
                  </a:cubicBezTo>
                  <a:cubicBezTo>
                    <a:pt x="2119790" y="74967"/>
                    <a:pt x="2117427" y="73574"/>
                    <a:pt x="2116245" y="73574"/>
                  </a:cubicBezTo>
                  <a:cubicBezTo>
                    <a:pt x="2112701" y="72182"/>
                    <a:pt x="2109156" y="68003"/>
                    <a:pt x="2105612" y="73574"/>
                  </a:cubicBezTo>
                  <a:cubicBezTo>
                    <a:pt x="2105612" y="73574"/>
                    <a:pt x="2103249" y="73574"/>
                    <a:pt x="2102067" y="72182"/>
                  </a:cubicBezTo>
                  <a:cubicBezTo>
                    <a:pt x="2100886" y="69396"/>
                    <a:pt x="2099704" y="65217"/>
                    <a:pt x="2098523" y="62432"/>
                  </a:cubicBezTo>
                  <a:cubicBezTo>
                    <a:pt x="2096160" y="58253"/>
                    <a:pt x="2096160" y="51289"/>
                    <a:pt x="2092615" y="48503"/>
                  </a:cubicBezTo>
                  <a:cubicBezTo>
                    <a:pt x="2090252" y="47111"/>
                    <a:pt x="2089071" y="45718"/>
                    <a:pt x="2087889" y="42932"/>
                  </a:cubicBezTo>
                  <a:cubicBezTo>
                    <a:pt x="2087889" y="41539"/>
                    <a:pt x="2085526" y="40146"/>
                    <a:pt x="2085526" y="38754"/>
                  </a:cubicBezTo>
                  <a:lnTo>
                    <a:pt x="2081982" y="34575"/>
                  </a:lnTo>
                  <a:cubicBezTo>
                    <a:pt x="2080800" y="31789"/>
                    <a:pt x="2079619" y="27611"/>
                    <a:pt x="2077256" y="26218"/>
                  </a:cubicBezTo>
                  <a:cubicBezTo>
                    <a:pt x="2072530" y="22040"/>
                    <a:pt x="2071348" y="16468"/>
                    <a:pt x="2073711" y="9504"/>
                  </a:cubicBezTo>
                  <a:cubicBezTo>
                    <a:pt x="2070167" y="8111"/>
                    <a:pt x="2067804" y="5326"/>
                    <a:pt x="2064260" y="5326"/>
                  </a:cubicBezTo>
                  <a:cubicBezTo>
                    <a:pt x="2050081" y="6718"/>
                    <a:pt x="2034722" y="9504"/>
                    <a:pt x="2020544" y="10897"/>
                  </a:cubicBezTo>
                  <a:cubicBezTo>
                    <a:pt x="2018181" y="10897"/>
                    <a:pt x="2014636" y="12290"/>
                    <a:pt x="2013455" y="13683"/>
                  </a:cubicBezTo>
                  <a:cubicBezTo>
                    <a:pt x="2004003" y="20647"/>
                    <a:pt x="1994551" y="15075"/>
                    <a:pt x="1985099" y="13683"/>
                  </a:cubicBezTo>
                  <a:cubicBezTo>
                    <a:pt x="1978010" y="13683"/>
                    <a:pt x="1970921" y="9504"/>
                    <a:pt x="1963832" y="8111"/>
                  </a:cubicBezTo>
                  <a:cubicBezTo>
                    <a:pt x="1955561" y="6718"/>
                    <a:pt x="1948472" y="8111"/>
                    <a:pt x="1940202" y="6718"/>
                  </a:cubicBezTo>
                  <a:cubicBezTo>
                    <a:pt x="1939020" y="6718"/>
                    <a:pt x="1937839" y="5326"/>
                    <a:pt x="1936657" y="3933"/>
                  </a:cubicBezTo>
                  <a:cubicBezTo>
                    <a:pt x="1934294" y="0"/>
                    <a:pt x="1929568" y="1270"/>
                    <a:pt x="1927205" y="2540"/>
                  </a:cubicBezTo>
                  <a:cubicBezTo>
                    <a:pt x="1923661" y="5326"/>
                    <a:pt x="1922479" y="9504"/>
                    <a:pt x="1920116" y="13683"/>
                  </a:cubicBezTo>
                  <a:cubicBezTo>
                    <a:pt x="1914209" y="15075"/>
                    <a:pt x="1905938" y="16468"/>
                    <a:pt x="1900031" y="20647"/>
                  </a:cubicBezTo>
                  <a:cubicBezTo>
                    <a:pt x="1895305" y="23432"/>
                    <a:pt x="1892942" y="24825"/>
                    <a:pt x="1889397" y="22040"/>
                  </a:cubicBezTo>
                  <a:lnTo>
                    <a:pt x="1888216" y="23432"/>
                  </a:lnTo>
                  <a:cubicBezTo>
                    <a:pt x="1890579" y="26218"/>
                    <a:pt x="1891760" y="30397"/>
                    <a:pt x="1894123" y="33182"/>
                  </a:cubicBezTo>
                  <a:cubicBezTo>
                    <a:pt x="1890579" y="34575"/>
                    <a:pt x="1885853" y="37361"/>
                    <a:pt x="1883490" y="35968"/>
                  </a:cubicBezTo>
                  <a:cubicBezTo>
                    <a:pt x="1877582" y="34575"/>
                    <a:pt x="1875219" y="37361"/>
                    <a:pt x="1870493" y="40146"/>
                  </a:cubicBezTo>
                  <a:cubicBezTo>
                    <a:pt x="1865767" y="44325"/>
                    <a:pt x="1859860" y="47111"/>
                    <a:pt x="1855134" y="49896"/>
                  </a:cubicBezTo>
                  <a:cubicBezTo>
                    <a:pt x="1853952" y="49896"/>
                    <a:pt x="1852771" y="49896"/>
                    <a:pt x="1851589" y="48503"/>
                  </a:cubicBezTo>
                  <a:cubicBezTo>
                    <a:pt x="1850408" y="48503"/>
                    <a:pt x="1849226" y="47111"/>
                    <a:pt x="1849226" y="47111"/>
                  </a:cubicBezTo>
                  <a:cubicBezTo>
                    <a:pt x="1843319" y="49896"/>
                    <a:pt x="1837411" y="52682"/>
                    <a:pt x="1831504" y="49896"/>
                  </a:cubicBezTo>
                  <a:cubicBezTo>
                    <a:pt x="1830322" y="49896"/>
                    <a:pt x="1830322" y="51289"/>
                    <a:pt x="1829141" y="51289"/>
                  </a:cubicBezTo>
                  <a:cubicBezTo>
                    <a:pt x="1822052" y="54075"/>
                    <a:pt x="1817326" y="63825"/>
                    <a:pt x="1807874" y="63825"/>
                  </a:cubicBezTo>
                  <a:cubicBezTo>
                    <a:pt x="1800785" y="63825"/>
                    <a:pt x="1793696" y="70789"/>
                    <a:pt x="1786607" y="70789"/>
                  </a:cubicBezTo>
                  <a:cubicBezTo>
                    <a:pt x="1778336" y="72182"/>
                    <a:pt x="1771247" y="74967"/>
                    <a:pt x="1764158" y="79146"/>
                  </a:cubicBezTo>
                  <a:cubicBezTo>
                    <a:pt x="1761795" y="80539"/>
                    <a:pt x="1759432" y="80539"/>
                    <a:pt x="1758250" y="80539"/>
                  </a:cubicBezTo>
                  <a:cubicBezTo>
                    <a:pt x="1752343" y="77753"/>
                    <a:pt x="1748799" y="81931"/>
                    <a:pt x="1746435" y="86110"/>
                  </a:cubicBezTo>
                  <a:cubicBezTo>
                    <a:pt x="1740528" y="95860"/>
                    <a:pt x="1731076" y="98645"/>
                    <a:pt x="1722806" y="101431"/>
                  </a:cubicBezTo>
                  <a:cubicBezTo>
                    <a:pt x="1712172" y="104217"/>
                    <a:pt x="1701538" y="105609"/>
                    <a:pt x="1690905" y="107002"/>
                  </a:cubicBezTo>
                  <a:cubicBezTo>
                    <a:pt x="1689723" y="107002"/>
                    <a:pt x="1688542" y="111181"/>
                    <a:pt x="1686179" y="112574"/>
                  </a:cubicBezTo>
                  <a:cubicBezTo>
                    <a:pt x="1684998" y="112574"/>
                    <a:pt x="1683816" y="111181"/>
                    <a:pt x="1683816" y="111181"/>
                  </a:cubicBezTo>
                  <a:cubicBezTo>
                    <a:pt x="1677908" y="119538"/>
                    <a:pt x="1674364" y="132073"/>
                    <a:pt x="1662549" y="130680"/>
                  </a:cubicBezTo>
                  <a:lnTo>
                    <a:pt x="1661367" y="130680"/>
                  </a:lnTo>
                  <a:cubicBezTo>
                    <a:pt x="1651915" y="137645"/>
                    <a:pt x="1642463" y="134859"/>
                    <a:pt x="1634193" y="132073"/>
                  </a:cubicBezTo>
                  <a:cubicBezTo>
                    <a:pt x="1631830" y="132073"/>
                    <a:pt x="1628285" y="129288"/>
                    <a:pt x="1627104" y="126502"/>
                  </a:cubicBezTo>
                  <a:cubicBezTo>
                    <a:pt x="1623559" y="118145"/>
                    <a:pt x="1614107" y="115359"/>
                    <a:pt x="1607018" y="118145"/>
                  </a:cubicBezTo>
                  <a:cubicBezTo>
                    <a:pt x="1601111" y="120931"/>
                    <a:pt x="1595203" y="122323"/>
                    <a:pt x="1589296" y="125109"/>
                  </a:cubicBezTo>
                  <a:cubicBezTo>
                    <a:pt x="1579844" y="127895"/>
                    <a:pt x="1571573" y="129288"/>
                    <a:pt x="1562121" y="123716"/>
                  </a:cubicBezTo>
                  <a:cubicBezTo>
                    <a:pt x="1552669" y="118145"/>
                    <a:pt x="1545580" y="122323"/>
                    <a:pt x="1540854" y="134859"/>
                  </a:cubicBezTo>
                  <a:cubicBezTo>
                    <a:pt x="1537310" y="143216"/>
                    <a:pt x="1527858" y="144609"/>
                    <a:pt x="1521950" y="137645"/>
                  </a:cubicBezTo>
                  <a:cubicBezTo>
                    <a:pt x="1518406" y="133466"/>
                    <a:pt x="1516043" y="134859"/>
                    <a:pt x="1512498" y="137645"/>
                  </a:cubicBezTo>
                  <a:lnTo>
                    <a:pt x="1505409" y="146002"/>
                  </a:lnTo>
                  <a:cubicBezTo>
                    <a:pt x="1504228" y="147394"/>
                    <a:pt x="1501865" y="147394"/>
                    <a:pt x="1500683" y="147394"/>
                  </a:cubicBezTo>
                  <a:lnTo>
                    <a:pt x="1493594" y="147394"/>
                  </a:lnTo>
                  <a:cubicBezTo>
                    <a:pt x="1488868" y="147394"/>
                    <a:pt x="1484142" y="146002"/>
                    <a:pt x="1479416" y="144609"/>
                  </a:cubicBezTo>
                  <a:cubicBezTo>
                    <a:pt x="1473509" y="143216"/>
                    <a:pt x="1468783" y="139037"/>
                    <a:pt x="1462875" y="137645"/>
                  </a:cubicBezTo>
                  <a:cubicBezTo>
                    <a:pt x="1453423" y="136252"/>
                    <a:pt x="1451060" y="126502"/>
                    <a:pt x="1447516" y="119538"/>
                  </a:cubicBezTo>
                  <a:cubicBezTo>
                    <a:pt x="1445153" y="115359"/>
                    <a:pt x="1440427" y="109788"/>
                    <a:pt x="1435701" y="111181"/>
                  </a:cubicBezTo>
                  <a:cubicBezTo>
                    <a:pt x="1430975" y="113966"/>
                    <a:pt x="1426249" y="111181"/>
                    <a:pt x="1422704" y="109788"/>
                  </a:cubicBezTo>
                  <a:cubicBezTo>
                    <a:pt x="1421523" y="109788"/>
                    <a:pt x="1419160" y="108395"/>
                    <a:pt x="1417978" y="108395"/>
                  </a:cubicBezTo>
                  <a:cubicBezTo>
                    <a:pt x="1409708" y="105609"/>
                    <a:pt x="1403800" y="111181"/>
                    <a:pt x="1397893" y="118145"/>
                  </a:cubicBezTo>
                  <a:lnTo>
                    <a:pt x="1393167" y="123716"/>
                  </a:lnTo>
                  <a:cubicBezTo>
                    <a:pt x="1391985" y="125109"/>
                    <a:pt x="1391985" y="127895"/>
                    <a:pt x="1390804" y="129288"/>
                  </a:cubicBezTo>
                  <a:cubicBezTo>
                    <a:pt x="1383715" y="136252"/>
                    <a:pt x="1376626" y="133466"/>
                    <a:pt x="1368355" y="129288"/>
                  </a:cubicBezTo>
                  <a:cubicBezTo>
                    <a:pt x="1361266" y="125109"/>
                    <a:pt x="1352996" y="129288"/>
                    <a:pt x="1350633" y="137645"/>
                  </a:cubicBezTo>
                  <a:cubicBezTo>
                    <a:pt x="1349451" y="143216"/>
                    <a:pt x="1348270" y="147394"/>
                    <a:pt x="1342362" y="150180"/>
                  </a:cubicBezTo>
                  <a:cubicBezTo>
                    <a:pt x="1336455" y="154359"/>
                    <a:pt x="1329366" y="157144"/>
                    <a:pt x="1328184" y="166894"/>
                  </a:cubicBezTo>
                  <a:cubicBezTo>
                    <a:pt x="1328184" y="168287"/>
                    <a:pt x="1327003" y="169680"/>
                    <a:pt x="1325821" y="169680"/>
                  </a:cubicBezTo>
                  <a:cubicBezTo>
                    <a:pt x="1322277" y="171073"/>
                    <a:pt x="1319914" y="172465"/>
                    <a:pt x="1316369" y="173858"/>
                  </a:cubicBezTo>
                  <a:lnTo>
                    <a:pt x="1305736" y="173858"/>
                  </a:lnTo>
                  <a:cubicBezTo>
                    <a:pt x="1298647" y="172465"/>
                    <a:pt x="1291558" y="169680"/>
                    <a:pt x="1284469" y="168287"/>
                  </a:cubicBezTo>
                  <a:cubicBezTo>
                    <a:pt x="1276198" y="166894"/>
                    <a:pt x="1269109" y="172465"/>
                    <a:pt x="1260839" y="173858"/>
                  </a:cubicBezTo>
                  <a:lnTo>
                    <a:pt x="1259657" y="175251"/>
                  </a:lnTo>
                  <a:cubicBezTo>
                    <a:pt x="1257294" y="179430"/>
                    <a:pt x="1253750" y="178037"/>
                    <a:pt x="1251387" y="175251"/>
                  </a:cubicBezTo>
                  <a:cubicBezTo>
                    <a:pt x="1246661" y="169680"/>
                    <a:pt x="1238390" y="168287"/>
                    <a:pt x="1232483" y="171073"/>
                  </a:cubicBezTo>
                  <a:cubicBezTo>
                    <a:pt x="1225394" y="175251"/>
                    <a:pt x="1218305" y="178037"/>
                    <a:pt x="1211216" y="180822"/>
                  </a:cubicBezTo>
                  <a:cubicBezTo>
                    <a:pt x="1208853" y="180822"/>
                    <a:pt x="1206490" y="179430"/>
                    <a:pt x="1205308" y="179430"/>
                  </a:cubicBezTo>
                  <a:cubicBezTo>
                    <a:pt x="1202945" y="179430"/>
                    <a:pt x="1199401" y="178037"/>
                    <a:pt x="1198219" y="179430"/>
                  </a:cubicBezTo>
                  <a:cubicBezTo>
                    <a:pt x="1188767" y="187786"/>
                    <a:pt x="1179315" y="185001"/>
                    <a:pt x="1171045" y="179430"/>
                  </a:cubicBezTo>
                  <a:cubicBezTo>
                    <a:pt x="1166318" y="176644"/>
                    <a:pt x="1159229" y="173858"/>
                    <a:pt x="1156867" y="165501"/>
                  </a:cubicBezTo>
                  <a:cubicBezTo>
                    <a:pt x="1155685" y="159930"/>
                    <a:pt x="1150959" y="154359"/>
                    <a:pt x="1147414" y="150180"/>
                  </a:cubicBezTo>
                  <a:cubicBezTo>
                    <a:pt x="1141507" y="143216"/>
                    <a:pt x="1135600" y="133466"/>
                    <a:pt x="1124966" y="133466"/>
                  </a:cubicBezTo>
                  <a:cubicBezTo>
                    <a:pt x="1122603" y="133466"/>
                    <a:pt x="1120240" y="127895"/>
                    <a:pt x="1119058" y="129288"/>
                  </a:cubicBezTo>
                  <a:cubicBezTo>
                    <a:pt x="1114332" y="130680"/>
                    <a:pt x="1114332" y="127895"/>
                    <a:pt x="1111969" y="125109"/>
                  </a:cubicBezTo>
                  <a:cubicBezTo>
                    <a:pt x="1109607" y="122323"/>
                    <a:pt x="1106062" y="119538"/>
                    <a:pt x="1103699" y="115359"/>
                  </a:cubicBezTo>
                  <a:cubicBezTo>
                    <a:pt x="1100154" y="109788"/>
                    <a:pt x="1096610" y="102824"/>
                    <a:pt x="1093065" y="97252"/>
                  </a:cubicBezTo>
                  <a:cubicBezTo>
                    <a:pt x="1089521" y="91681"/>
                    <a:pt x="1087158" y="84717"/>
                    <a:pt x="1083613" y="79146"/>
                  </a:cubicBezTo>
                  <a:cubicBezTo>
                    <a:pt x="1082432" y="77753"/>
                    <a:pt x="1078887" y="76360"/>
                    <a:pt x="1077706" y="77753"/>
                  </a:cubicBezTo>
                  <a:lnTo>
                    <a:pt x="1063528" y="86110"/>
                  </a:lnTo>
                  <a:cubicBezTo>
                    <a:pt x="1061165" y="87503"/>
                    <a:pt x="1059983" y="90288"/>
                    <a:pt x="1058802" y="93074"/>
                  </a:cubicBezTo>
                  <a:lnTo>
                    <a:pt x="1057620" y="91681"/>
                  </a:lnTo>
                  <a:cubicBezTo>
                    <a:pt x="1058802" y="87503"/>
                    <a:pt x="1059983" y="83324"/>
                    <a:pt x="1061165" y="81931"/>
                  </a:cubicBezTo>
                  <a:lnTo>
                    <a:pt x="1046987" y="77753"/>
                  </a:lnTo>
                  <a:cubicBezTo>
                    <a:pt x="1043442" y="76360"/>
                    <a:pt x="1037535" y="76360"/>
                    <a:pt x="1035172" y="76360"/>
                  </a:cubicBezTo>
                  <a:lnTo>
                    <a:pt x="1016268" y="76360"/>
                  </a:lnTo>
                  <a:cubicBezTo>
                    <a:pt x="1009179" y="76360"/>
                    <a:pt x="1003271" y="74967"/>
                    <a:pt x="996182" y="76360"/>
                  </a:cubicBezTo>
                  <a:cubicBezTo>
                    <a:pt x="991456" y="77753"/>
                    <a:pt x="987912" y="74967"/>
                    <a:pt x="984367" y="72182"/>
                  </a:cubicBezTo>
                  <a:cubicBezTo>
                    <a:pt x="974915" y="63825"/>
                    <a:pt x="965463" y="54075"/>
                    <a:pt x="952467" y="58253"/>
                  </a:cubicBezTo>
                  <a:cubicBezTo>
                    <a:pt x="951285" y="58253"/>
                    <a:pt x="948922" y="56860"/>
                    <a:pt x="947741" y="55468"/>
                  </a:cubicBezTo>
                  <a:cubicBezTo>
                    <a:pt x="944196" y="54075"/>
                    <a:pt x="941833" y="51289"/>
                    <a:pt x="937107" y="48503"/>
                  </a:cubicBezTo>
                  <a:cubicBezTo>
                    <a:pt x="937107" y="52682"/>
                    <a:pt x="937107" y="54075"/>
                    <a:pt x="938289" y="56860"/>
                  </a:cubicBezTo>
                  <a:cubicBezTo>
                    <a:pt x="935926" y="59646"/>
                    <a:pt x="934744" y="58253"/>
                    <a:pt x="933563" y="56860"/>
                  </a:cubicBezTo>
                  <a:cubicBezTo>
                    <a:pt x="932381" y="58253"/>
                    <a:pt x="931200" y="61039"/>
                    <a:pt x="930018" y="61039"/>
                  </a:cubicBezTo>
                  <a:cubicBezTo>
                    <a:pt x="924111" y="63825"/>
                    <a:pt x="918203" y="65217"/>
                    <a:pt x="912296" y="68003"/>
                  </a:cubicBezTo>
                  <a:cubicBezTo>
                    <a:pt x="909933" y="69396"/>
                    <a:pt x="907570" y="70789"/>
                    <a:pt x="906388" y="72182"/>
                  </a:cubicBezTo>
                  <a:cubicBezTo>
                    <a:pt x="901662" y="76360"/>
                    <a:pt x="898118" y="83324"/>
                    <a:pt x="889847" y="81931"/>
                  </a:cubicBezTo>
                  <a:cubicBezTo>
                    <a:pt x="888666" y="81931"/>
                    <a:pt x="886303" y="84717"/>
                    <a:pt x="883940" y="84717"/>
                  </a:cubicBezTo>
                  <a:cubicBezTo>
                    <a:pt x="881577" y="86110"/>
                    <a:pt x="878032" y="86110"/>
                    <a:pt x="875669" y="87503"/>
                  </a:cubicBezTo>
                  <a:lnTo>
                    <a:pt x="873306" y="87503"/>
                  </a:lnTo>
                  <a:cubicBezTo>
                    <a:pt x="866217" y="90288"/>
                    <a:pt x="860310" y="93074"/>
                    <a:pt x="853221" y="94467"/>
                  </a:cubicBezTo>
                  <a:lnTo>
                    <a:pt x="848495" y="94467"/>
                  </a:lnTo>
                  <a:cubicBezTo>
                    <a:pt x="842587" y="94467"/>
                    <a:pt x="837861" y="93074"/>
                    <a:pt x="831954" y="93074"/>
                  </a:cubicBezTo>
                  <a:cubicBezTo>
                    <a:pt x="826046" y="93074"/>
                    <a:pt x="820139" y="95860"/>
                    <a:pt x="814231" y="95860"/>
                  </a:cubicBezTo>
                  <a:cubicBezTo>
                    <a:pt x="807142" y="95860"/>
                    <a:pt x="798872" y="95860"/>
                    <a:pt x="792964" y="90288"/>
                  </a:cubicBezTo>
                  <a:cubicBezTo>
                    <a:pt x="791783" y="88896"/>
                    <a:pt x="788238" y="88896"/>
                    <a:pt x="785875" y="90288"/>
                  </a:cubicBezTo>
                  <a:cubicBezTo>
                    <a:pt x="777605" y="91681"/>
                    <a:pt x="769334" y="93074"/>
                    <a:pt x="762245" y="95860"/>
                  </a:cubicBezTo>
                  <a:cubicBezTo>
                    <a:pt x="755156" y="98645"/>
                    <a:pt x="751612" y="95860"/>
                    <a:pt x="749249" y="88896"/>
                  </a:cubicBezTo>
                  <a:cubicBezTo>
                    <a:pt x="748067" y="86110"/>
                    <a:pt x="745704" y="83324"/>
                    <a:pt x="743341" y="80539"/>
                  </a:cubicBezTo>
                  <a:cubicBezTo>
                    <a:pt x="739797" y="77753"/>
                    <a:pt x="736252" y="73574"/>
                    <a:pt x="732708" y="73574"/>
                  </a:cubicBezTo>
                  <a:cubicBezTo>
                    <a:pt x="724437" y="73574"/>
                    <a:pt x="719711" y="68003"/>
                    <a:pt x="713804" y="63825"/>
                  </a:cubicBezTo>
                  <a:cubicBezTo>
                    <a:pt x="704352" y="56860"/>
                    <a:pt x="696081" y="48503"/>
                    <a:pt x="684266" y="49896"/>
                  </a:cubicBezTo>
                  <a:lnTo>
                    <a:pt x="684266" y="42932"/>
                  </a:lnTo>
                  <a:cubicBezTo>
                    <a:pt x="686629" y="42932"/>
                    <a:pt x="688992" y="42932"/>
                    <a:pt x="691355" y="41539"/>
                  </a:cubicBezTo>
                  <a:cubicBezTo>
                    <a:pt x="687811" y="38754"/>
                    <a:pt x="687811" y="34575"/>
                    <a:pt x="685448" y="31789"/>
                  </a:cubicBezTo>
                  <a:cubicBezTo>
                    <a:pt x="680722" y="27611"/>
                    <a:pt x="675996" y="26218"/>
                    <a:pt x="671270" y="23432"/>
                  </a:cubicBezTo>
                  <a:cubicBezTo>
                    <a:pt x="667725" y="22040"/>
                    <a:pt x="662999" y="22040"/>
                    <a:pt x="665362" y="29004"/>
                  </a:cubicBezTo>
                  <a:cubicBezTo>
                    <a:pt x="659455" y="30397"/>
                    <a:pt x="654729" y="30397"/>
                    <a:pt x="652366" y="33182"/>
                  </a:cubicBezTo>
                  <a:cubicBezTo>
                    <a:pt x="647640" y="37361"/>
                    <a:pt x="642914" y="34575"/>
                    <a:pt x="639369" y="31789"/>
                  </a:cubicBezTo>
                  <a:cubicBezTo>
                    <a:pt x="637006" y="30397"/>
                    <a:pt x="634643" y="29004"/>
                    <a:pt x="632280" y="30397"/>
                  </a:cubicBezTo>
                  <a:cubicBezTo>
                    <a:pt x="618102" y="38754"/>
                    <a:pt x="603924" y="34575"/>
                    <a:pt x="589746" y="34575"/>
                  </a:cubicBezTo>
                  <a:cubicBezTo>
                    <a:pt x="587383" y="34575"/>
                    <a:pt x="585020" y="33182"/>
                    <a:pt x="581475" y="33182"/>
                  </a:cubicBezTo>
                  <a:cubicBezTo>
                    <a:pt x="576749" y="31789"/>
                    <a:pt x="573205" y="29004"/>
                    <a:pt x="568479" y="27611"/>
                  </a:cubicBezTo>
                  <a:cubicBezTo>
                    <a:pt x="563753" y="26218"/>
                    <a:pt x="557845" y="24825"/>
                    <a:pt x="553119" y="23432"/>
                  </a:cubicBezTo>
                  <a:lnTo>
                    <a:pt x="549575" y="23432"/>
                  </a:lnTo>
                  <a:cubicBezTo>
                    <a:pt x="541304" y="23432"/>
                    <a:pt x="533034" y="24825"/>
                    <a:pt x="525945" y="24825"/>
                  </a:cubicBezTo>
                  <a:cubicBezTo>
                    <a:pt x="520037" y="24825"/>
                    <a:pt x="514130" y="22040"/>
                    <a:pt x="507041" y="20647"/>
                  </a:cubicBezTo>
                  <a:cubicBezTo>
                    <a:pt x="505859" y="9504"/>
                    <a:pt x="496407" y="12290"/>
                    <a:pt x="490500" y="6718"/>
                  </a:cubicBezTo>
                  <a:cubicBezTo>
                    <a:pt x="489318" y="5326"/>
                    <a:pt x="486955" y="6718"/>
                    <a:pt x="485774" y="6718"/>
                  </a:cubicBezTo>
                  <a:cubicBezTo>
                    <a:pt x="478685" y="5326"/>
                    <a:pt x="473959" y="9504"/>
                    <a:pt x="471596" y="16468"/>
                  </a:cubicBezTo>
                  <a:cubicBezTo>
                    <a:pt x="468051" y="23432"/>
                    <a:pt x="458599" y="26218"/>
                    <a:pt x="462144" y="37361"/>
                  </a:cubicBezTo>
                  <a:cubicBezTo>
                    <a:pt x="463325" y="38754"/>
                    <a:pt x="465688" y="40146"/>
                    <a:pt x="466870" y="42932"/>
                  </a:cubicBezTo>
                  <a:cubicBezTo>
                    <a:pt x="466870" y="47111"/>
                    <a:pt x="465688" y="49896"/>
                    <a:pt x="462144" y="48503"/>
                  </a:cubicBezTo>
                  <a:cubicBezTo>
                    <a:pt x="460962" y="48503"/>
                    <a:pt x="459781" y="51289"/>
                    <a:pt x="458599" y="52682"/>
                  </a:cubicBezTo>
                  <a:cubicBezTo>
                    <a:pt x="457418" y="54075"/>
                    <a:pt x="457418" y="56860"/>
                    <a:pt x="456236" y="56860"/>
                  </a:cubicBezTo>
                  <a:cubicBezTo>
                    <a:pt x="449147" y="59646"/>
                    <a:pt x="444421" y="66610"/>
                    <a:pt x="436151" y="65217"/>
                  </a:cubicBezTo>
                  <a:lnTo>
                    <a:pt x="433788" y="65217"/>
                  </a:lnTo>
                  <a:cubicBezTo>
                    <a:pt x="426699" y="72182"/>
                    <a:pt x="419610" y="70789"/>
                    <a:pt x="411339" y="69396"/>
                  </a:cubicBezTo>
                  <a:cubicBezTo>
                    <a:pt x="407795" y="68003"/>
                    <a:pt x="403069" y="69396"/>
                    <a:pt x="398343" y="69396"/>
                  </a:cubicBezTo>
                  <a:cubicBezTo>
                    <a:pt x="394798" y="69396"/>
                    <a:pt x="391254" y="69396"/>
                    <a:pt x="387709" y="66610"/>
                  </a:cubicBezTo>
                  <a:cubicBezTo>
                    <a:pt x="382983" y="63825"/>
                    <a:pt x="378257" y="59646"/>
                    <a:pt x="373531" y="56860"/>
                  </a:cubicBezTo>
                  <a:cubicBezTo>
                    <a:pt x="368805" y="54075"/>
                    <a:pt x="362898" y="54075"/>
                    <a:pt x="362898" y="44325"/>
                  </a:cubicBezTo>
                  <a:cubicBezTo>
                    <a:pt x="362898" y="42932"/>
                    <a:pt x="360535" y="41539"/>
                    <a:pt x="360535" y="40146"/>
                  </a:cubicBezTo>
                  <a:cubicBezTo>
                    <a:pt x="352264" y="48503"/>
                    <a:pt x="345175" y="55468"/>
                    <a:pt x="338086" y="62432"/>
                  </a:cubicBezTo>
                  <a:cubicBezTo>
                    <a:pt x="334542" y="66610"/>
                    <a:pt x="329816" y="72182"/>
                    <a:pt x="332179" y="79146"/>
                  </a:cubicBezTo>
                  <a:cubicBezTo>
                    <a:pt x="332179" y="80539"/>
                    <a:pt x="330997" y="81931"/>
                    <a:pt x="330997" y="83324"/>
                  </a:cubicBezTo>
                  <a:cubicBezTo>
                    <a:pt x="329816" y="86110"/>
                    <a:pt x="328634" y="88896"/>
                    <a:pt x="326271" y="90288"/>
                  </a:cubicBezTo>
                  <a:cubicBezTo>
                    <a:pt x="323908" y="94467"/>
                    <a:pt x="321545" y="98645"/>
                    <a:pt x="319182" y="104217"/>
                  </a:cubicBezTo>
                  <a:lnTo>
                    <a:pt x="312093" y="112574"/>
                  </a:lnTo>
                  <a:cubicBezTo>
                    <a:pt x="309730" y="116752"/>
                    <a:pt x="307367" y="120931"/>
                    <a:pt x="303823" y="123716"/>
                  </a:cubicBezTo>
                  <a:cubicBezTo>
                    <a:pt x="295552" y="132073"/>
                    <a:pt x="287282" y="140430"/>
                    <a:pt x="277830" y="148787"/>
                  </a:cubicBezTo>
                  <a:cubicBezTo>
                    <a:pt x="273104" y="154359"/>
                    <a:pt x="267196" y="158537"/>
                    <a:pt x="262470" y="164108"/>
                  </a:cubicBezTo>
                  <a:cubicBezTo>
                    <a:pt x="254200" y="172465"/>
                    <a:pt x="244748" y="179430"/>
                    <a:pt x="240022" y="191965"/>
                  </a:cubicBezTo>
                  <a:cubicBezTo>
                    <a:pt x="240022" y="193358"/>
                    <a:pt x="237659" y="194751"/>
                    <a:pt x="236477" y="196143"/>
                  </a:cubicBezTo>
                  <a:cubicBezTo>
                    <a:pt x="230570" y="201715"/>
                    <a:pt x="221118" y="201715"/>
                    <a:pt x="221118" y="212857"/>
                  </a:cubicBezTo>
                  <a:cubicBezTo>
                    <a:pt x="211666" y="212857"/>
                    <a:pt x="206940" y="221214"/>
                    <a:pt x="202214" y="228179"/>
                  </a:cubicBezTo>
                  <a:cubicBezTo>
                    <a:pt x="198669" y="233750"/>
                    <a:pt x="195125" y="240714"/>
                    <a:pt x="190399" y="244893"/>
                  </a:cubicBezTo>
                  <a:cubicBezTo>
                    <a:pt x="185673" y="247678"/>
                    <a:pt x="179765" y="246285"/>
                    <a:pt x="173858" y="246285"/>
                  </a:cubicBezTo>
                  <a:cubicBezTo>
                    <a:pt x="171495" y="246285"/>
                    <a:pt x="169132" y="246285"/>
                    <a:pt x="169132" y="247678"/>
                  </a:cubicBezTo>
                  <a:cubicBezTo>
                    <a:pt x="164406" y="253250"/>
                    <a:pt x="158498" y="257428"/>
                    <a:pt x="154954" y="264392"/>
                  </a:cubicBezTo>
                  <a:cubicBezTo>
                    <a:pt x="151409" y="271356"/>
                    <a:pt x="147865" y="275535"/>
                    <a:pt x="141957" y="276928"/>
                  </a:cubicBezTo>
                  <a:cubicBezTo>
                    <a:pt x="136050" y="278321"/>
                    <a:pt x="130142" y="285285"/>
                    <a:pt x="121872" y="281106"/>
                  </a:cubicBezTo>
                  <a:cubicBezTo>
                    <a:pt x="114783" y="278321"/>
                    <a:pt x="106512" y="281106"/>
                    <a:pt x="101786" y="275535"/>
                  </a:cubicBezTo>
                  <a:cubicBezTo>
                    <a:pt x="92334" y="276928"/>
                    <a:pt x="85245" y="279713"/>
                    <a:pt x="76974" y="281106"/>
                  </a:cubicBezTo>
                  <a:cubicBezTo>
                    <a:pt x="67522" y="283892"/>
                    <a:pt x="56889" y="282499"/>
                    <a:pt x="48618" y="290856"/>
                  </a:cubicBezTo>
                  <a:cubicBezTo>
                    <a:pt x="41529" y="297820"/>
                    <a:pt x="35622" y="304784"/>
                    <a:pt x="24988" y="303391"/>
                  </a:cubicBezTo>
                  <a:cubicBezTo>
                    <a:pt x="26170" y="311748"/>
                    <a:pt x="27351" y="318713"/>
                    <a:pt x="28533" y="327070"/>
                  </a:cubicBezTo>
                  <a:cubicBezTo>
                    <a:pt x="30896" y="349355"/>
                    <a:pt x="33259" y="371640"/>
                    <a:pt x="34440" y="393925"/>
                  </a:cubicBezTo>
                  <a:cubicBezTo>
                    <a:pt x="37985" y="421782"/>
                    <a:pt x="39166" y="448246"/>
                    <a:pt x="36803" y="474710"/>
                  </a:cubicBezTo>
                  <a:cubicBezTo>
                    <a:pt x="34440" y="512316"/>
                    <a:pt x="23807" y="1799292"/>
                    <a:pt x="13173" y="1834113"/>
                  </a:cubicBezTo>
                  <a:lnTo>
                    <a:pt x="2540" y="1863362"/>
                  </a:lnTo>
                  <a:cubicBezTo>
                    <a:pt x="0" y="1870326"/>
                    <a:pt x="3721" y="1874504"/>
                    <a:pt x="9629" y="1875897"/>
                  </a:cubicBezTo>
                  <a:cubicBezTo>
                    <a:pt x="16718" y="1877290"/>
                    <a:pt x="19081" y="1882861"/>
                    <a:pt x="21444" y="1889826"/>
                  </a:cubicBezTo>
                  <a:cubicBezTo>
                    <a:pt x="23807" y="1900968"/>
                    <a:pt x="20262" y="1912111"/>
                    <a:pt x="24988" y="1923254"/>
                  </a:cubicBezTo>
                  <a:cubicBezTo>
                    <a:pt x="27351" y="1928825"/>
                    <a:pt x="24988" y="1938575"/>
                    <a:pt x="23807" y="1946932"/>
                  </a:cubicBezTo>
                  <a:cubicBezTo>
                    <a:pt x="22625" y="1958074"/>
                    <a:pt x="24988" y="1969217"/>
                    <a:pt x="28533" y="1978967"/>
                  </a:cubicBezTo>
                  <a:cubicBezTo>
                    <a:pt x="36803" y="1995681"/>
                    <a:pt x="37985" y="2015180"/>
                    <a:pt x="37985" y="2033287"/>
                  </a:cubicBezTo>
                  <a:cubicBezTo>
                    <a:pt x="37985" y="2037466"/>
                    <a:pt x="39166" y="2041644"/>
                    <a:pt x="40348" y="2044430"/>
                  </a:cubicBezTo>
                  <a:cubicBezTo>
                    <a:pt x="42711" y="2047216"/>
                    <a:pt x="47437" y="2050001"/>
                    <a:pt x="52163" y="2051394"/>
                  </a:cubicBezTo>
                  <a:lnTo>
                    <a:pt x="80519" y="2068108"/>
                  </a:lnTo>
                  <a:cubicBezTo>
                    <a:pt x="93516" y="2076465"/>
                    <a:pt x="104149" y="2075072"/>
                    <a:pt x="115964" y="2065322"/>
                  </a:cubicBezTo>
                  <a:cubicBezTo>
                    <a:pt x="117146" y="2063929"/>
                    <a:pt x="120690" y="2062537"/>
                    <a:pt x="121872" y="2062537"/>
                  </a:cubicBezTo>
                  <a:cubicBezTo>
                    <a:pt x="130142" y="2063929"/>
                    <a:pt x="138413" y="2063929"/>
                    <a:pt x="145502" y="2072287"/>
                  </a:cubicBezTo>
                  <a:cubicBezTo>
                    <a:pt x="153772" y="2080643"/>
                    <a:pt x="165587" y="2086215"/>
                    <a:pt x="175039" y="2093179"/>
                  </a:cubicBezTo>
                  <a:cubicBezTo>
                    <a:pt x="180947" y="2097357"/>
                    <a:pt x="188036" y="2102929"/>
                    <a:pt x="191580" y="2108500"/>
                  </a:cubicBezTo>
                  <a:cubicBezTo>
                    <a:pt x="193943" y="2111286"/>
                    <a:pt x="196306" y="2114071"/>
                    <a:pt x="198669" y="2115464"/>
                  </a:cubicBezTo>
                  <a:cubicBezTo>
                    <a:pt x="211666" y="2121036"/>
                    <a:pt x="218755" y="2134964"/>
                    <a:pt x="227025" y="2146106"/>
                  </a:cubicBezTo>
                  <a:cubicBezTo>
                    <a:pt x="234114" y="2155856"/>
                    <a:pt x="243566" y="2161428"/>
                    <a:pt x="254200" y="2162821"/>
                  </a:cubicBezTo>
                  <a:cubicBezTo>
                    <a:pt x="266015" y="2165606"/>
                    <a:pt x="277830" y="2166999"/>
                    <a:pt x="289645" y="2169785"/>
                  </a:cubicBezTo>
                  <a:cubicBezTo>
                    <a:pt x="294371" y="2171177"/>
                    <a:pt x="300278" y="2172570"/>
                    <a:pt x="305004" y="2175356"/>
                  </a:cubicBezTo>
                  <a:cubicBezTo>
                    <a:pt x="310912" y="2178142"/>
                    <a:pt x="316819" y="2178142"/>
                    <a:pt x="321545" y="2182320"/>
                  </a:cubicBezTo>
                  <a:cubicBezTo>
                    <a:pt x="328634" y="2189284"/>
                    <a:pt x="335723" y="2193463"/>
                    <a:pt x="345175" y="2190677"/>
                  </a:cubicBezTo>
                  <a:cubicBezTo>
                    <a:pt x="348720" y="2189284"/>
                    <a:pt x="353446" y="2192070"/>
                    <a:pt x="356990" y="2193463"/>
                  </a:cubicBezTo>
                  <a:cubicBezTo>
                    <a:pt x="358172" y="2193463"/>
                    <a:pt x="359353" y="2194855"/>
                    <a:pt x="360535" y="2194855"/>
                  </a:cubicBezTo>
                  <a:cubicBezTo>
                    <a:pt x="373531" y="2196248"/>
                    <a:pt x="385346" y="2193463"/>
                    <a:pt x="397161" y="2190677"/>
                  </a:cubicBezTo>
                  <a:cubicBezTo>
                    <a:pt x="401887" y="2189284"/>
                    <a:pt x="406613" y="2187891"/>
                    <a:pt x="411339" y="2185106"/>
                  </a:cubicBezTo>
                  <a:cubicBezTo>
                    <a:pt x="424336" y="2178142"/>
                    <a:pt x="437332" y="2171177"/>
                    <a:pt x="449147" y="2162821"/>
                  </a:cubicBezTo>
                  <a:cubicBezTo>
                    <a:pt x="457418" y="2157249"/>
                    <a:pt x="465688" y="2151678"/>
                    <a:pt x="475140" y="2157249"/>
                  </a:cubicBezTo>
                  <a:lnTo>
                    <a:pt x="479866" y="2157249"/>
                  </a:lnTo>
                  <a:cubicBezTo>
                    <a:pt x="488137" y="2157249"/>
                    <a:pt x="496407" y="2155856"/>
                    <a:pt x="503496" y="2154463"/>
                  </a:cubicBezTo>
                  <a:cubicBezTo>
                    <a:pt x="504678" y="2154463"/>
                    <a:pt x="507041" y="2154463"/>
                    <a:pt x="507041" y="2153071"/>
                  </a:cubicBezTo>
                  <a:cubicBezTo>
                    <a:pt x="510585" y="2147499"/>
                    <a:pt x="516493" y="2147499"/>
                    <a:pt x="522400" y="2146106"/>
                  </a:cubicBezTo>
                  <a:cubicBezTo>
                    <a:pt x="531852" y="2144714"/>
                    <a:pt x="541304" y="2144714"/>
                    <a:pt x="548393" y="2137750"/>
                  </a:cubicBezTo>
                  <a:cubicBezTo>
                    <a:pt x="555482" y="2132178"/>
                    <a:pt x="562571" y="2130785"/>
                    <a:pt x="570842" y="2129393"/>
                  </a:cubicBezTo>
                  <a:cubicBezTo>
                    <a:pt x="572023" y="2129393"/>
                    <a:pt x="574386" y="2128000"/>
                    <a:pt x="575568" y="2128000"/>
                  </a:cubicBezTo>
                  <a:cubicBezTo>
                    <a:pt x="581475" y="2126607"/>
                    <a:pt x="587383" y="2122428"/>
                    <a:pt x="592109" y="2123821"/>
                  </a:cubicBezTo>
                  <a:cubicBezTo>
                    <a:pt x="602742" y="2126607"/>
                    <a:pt x="607468" y="2122428"/>
                    <a:pt x="614557" y="2111286"/>
                  </a:cubicBezTo>
                  <a:cubicBezTo>
                    <a:pt x="615739" y="2108500"/>
                    <a:pt x="619284" y="2107107"/>
                    <a:pt x="621646" y="2105714"/>
                  </a:cubicBezTo>
                  <a:cubicBezTo>
                    <a:pt x="627554" y="2104321"/>
                    <a:pt x="633462" y="2105714"/>
                    <a:pt x="639369" y="2104321"/>
                  </a:cubicBezTo>
                  <a:cubicBezTo>
                    <a:pt x="642914" y="2104321"/>
                    <a:pt x="646458" y="2100143"/>
                    <a:pt x="648821" y="2100143"/>
                  </a:cubicBezTo>
                  <a:cubicBezTo>
                    <a:pt x="658273" y="2101536"/>
                    <a:pt x="668907" y="2097357"/>
                    <a:pt x="677177" y="2104321"/>
                  </a:cubicBezTo>
                  <a:cubicBezTo>
                    <a:pt x="678359" y="2105714"/>
                    <a:pt x="680722" y="2105714"/>
                    <a:pt x="683085" y="2105714"/>
                  </a:cubicBezTo>
                  <a:cubicBezTo>
                    <a:pt x="698444" y="2107107"/>
                    <a:pt x="711441" y="2112679"/>
                    <a:pt x="722074" y="2123821"/>
                  </a:cubicBezTo>
                  <a:cubicBezTo>
                    <a:pt x="725619" y="2128000"/>
                    <a:pt x="730345" y="2130785"/>
                    <a:pt x="733889" y="2133571"/>
                  </a:cubicBezTo>
                  <a:cubicBezTo>
                    <a:pt x="737434" y="2136357"/>
                    <a:pt x="742160" y="2136357"/>
                    <a:pt x="745704" y="2137750"/>
                  </a:cubicBezTo>
                  <a:cubicBezTo>
                    <a:pt x="749249" y="2139142"/>
                    <a:pt x="751612" y="2140535"/>
                    <a:pt x="755156" y="2140535"/>
                  </a:cubicBezTo>
                  <a:cubicBezTo>
                    <a:pt x="761064" y="2140535"/>
                    <a:pt x="765790" y="2143321"/>
                    <a:pt x="769334" y="2148892"/>
                  </a:cubicBezTo>
                  <a:cubicBezTo>
                    <a:pt x="770516" y="2150285"/>
                    <a:pt x="771697" y="2151678"/>
                    <a:pt x="772879" y="2154463"/>
                  </a:cubicBezTo>
                  <a:cubicBezTo>
                    <a:pt x="771697" y="2158642"/>
                    <a:pt x="778786" y="2169785"/>
                    <a:pt x="783512" y="2169785"/>
                  </a:cubicBezTo>
                  <a:cubicBezTo>
                    <a:pt x="791783" y="2169785"/>
                    <a:pt x="800053" y="2172570"/>
                    <a:pt x="807142" y="2179534"/>
                  </a:cubicBezTo>
                  <a:cubicBezTo>
                    <a:pt x="808324" y="2180927"/>
                    <a:pt x="810687" y="2180927"/>
                    <a:pt x="813050" y="2179534"/>
                  </a:cubicBezTo>
                  <a:cubicBezTo>
                    <a:pt x="816594" y="2178142"/>
                    <a:pt x="818957" y="2178142"/>
                    <a:pt x="821320" y="2182320"/>
                  </a:cubicBezTo>
                  <a:cubicBezTo>
                    <a:pt x="822502" y="2183713"/>
                    <a:pt x="827228" y="2183713"/>
                    <a:pt x="829591" y="2183713"/>
                  </a:cubicBezTo>
                  <a:cubicBezTo>
                    <a:pt x="835498" y="2183713"/>
                    <a:pt x="842587" y="2182320"/>
                    <a:pt x="848495" y="2183713"/>
                  </a:cubicBezTo>
                  <a:cubicBezTo>
                    <a:pt x="859128" y="2185106"/>
                    <a:pt x="868580" y="2186499"/>
                    <a:pt x="879214" y="2189284"/>
                  </a:cubicBezTo>
                  <a:cubicBezTo>
                    <a:pt x="881577" y="2189284"/>
                    <a:pt x="883940" y="2190677"/>
                    <a:pt x="885121" y="2192070"/>
                  </a:cubicBezTo>
                  <a:cubicBezTo>
                    <a:pt x="887484" y="2199034"/>
                    <a:pt x="893392" y="2199034"/>
                    <a:pt x="896936" y="2200427"/>
                  </a:cubicBezTo>
                  <a:cubicBezTo>
                    <a:pt x="900481" y="2201820"/>
                    <a:pt x="905207" y="2203213"/>
                    <a:pt x="907570" y="2203213"/>
                  </a:cubicBezTo>
                  <a:cubicBezTo>
                    <a:pt x="908751" y="2201820"/>
                    <a:pt x="911114" y="2200427"/>
                    <a:pt x="913477" y="2197641"/>
                  </a:cubicBezTo>
                  <a:cubicBezTo>
                    <a:pt x="908751" y="2197641"/>
                    <a:pt x="906388" y="2199034"/>
                    <a:pt x="904025" y="2199034"/>
                  </a:cubicBezTo>
                  <a:cubicBezTo>
                    <a:pt x="908751" y="2192070"/>
                    <a:pt x="913477" y="2190677"/>
                    <a:pt x="919385" y="2194855"/>
                  </a:cubicBezTo>
                  <a:cubicBezTo>
                    <a:pt x="926474" y="2201820"/>
                    <a:pt x="932381" y="2201820"/>
                    <a:pt x="940652" y="2194855"/>
                  </a:cubicBezTo>
                  <a:lnTo>
                    <a:pt x="947741" y="2190677"/>
                  </a:lnTo>
                  <a:lnTo>
                    <a:pt x="947741" y="2183713"/>
                  </a:lnTo>
                  <a:cubicBezTo>
                    <a:pt x="951285" y="2185106"/>
                    <a:pt x="954830" y="2187891"/>
                    <a:pt x="957193" y="2187891"/>
                  </a:cubicBezTo>
                  <a:cubicBezTo>
                    <a:pt x="964282" y="2183713"/>
                    <a:pt x="971371" y="2179534"/>
                    <a:pt x="977278" y="2173963"/>
                  </a:cubicBezTo>
                  <a:cubicBezTo>
                    <a:pt x="984367" y="2168392"/>
                    <a:pt x="990275" y="2161428"/>
                    <a:pt x="996182" y="2155856"/>
                  </a:cubicBezTo>
                  <a:cubicBezTo>
                    <a:pt x="997364" y="2155856"/>
                    <a:pt x="997364" y="2154463"/>
                    <a:pt x="998545" y="2154463"/>
                  </a:cubicBezTo>
                  <a:cubicBezTo>
                    <a:pt x="1006816" y="2151678"/>
                    <a:pt x="1013905" y="2150285"/>
                    <a:pt x="1022175" y="2147499"/>
                  </a:cubicBezTo>
                  <a:cubicBezTo>
                    <a:pt x="1026901" y="2146106"/>
                    <a:pt x="1030446" y="2143321"/>
                    <a:pt x="1035172" y="2141928"/>
                  </a:cubicBezTo>
                  <a:cubicBezTo>
                    <a:pt x="1038716" y="2140535"/>
                    <a:pt x="1041079" y="2140535"/>
                    <a:pt x="1044624" y="2139142"/>
                  </a:cubicBezTo>
                  <a:lnTo>
                    <a:pt x="1056439" y="2139142"/>
                  </a:lnTo>
                  <a:cubicBezTo>
                    <a:pt x="1058802" y="2139142"/>
                    <a:pt x="1062346" y="2139142"/>
                    <a:pt x="1064709" y="2137750"/>
                  </a:cubicBezTo>
                  <a:cubicBezTo>
                    <a:pt x="1065891" y="2134964"/>
                    <a:pt x="1068254" y="2130785"/>
                    <a:pt x="1069435" y="2130785"/>
                  </a:cubicBezTo>
                  <a:cubicBezTo>
                    <a:pt x="1072980" y="2130785"/>
                    <a:pt x="1075343" y="2133571"/>
                    <a:pt x="1078887" y="2134964"/>
                  </a:cubicBezTo>
                  <a:cubicBezTo>
                    <a:pt x="1080069" y="2134964"/>
                    <a:pt x="1080069" y="2136357"/>
                    <a:pt x="1080069" y="2137750"/>
                  </a:cubicBezTo>
                  <a:cubicBezTo>
                    <a:pt x="1084795" y="2143321"/>
                    <a:pt x="1088339" y="2150285"/>
                    <a:pt x="1093065" y="2155856"/>
                  </a:cubicBezTo>
                  <a:cubicBezTo>
                    <a:pt x="1098973" y="2162821"/>
                    <a:pt x="1104880" y="2162821"/>
                    <a:pt x="1108425" y="2158642"/>
                  </a:cubicBezTo>
                  <a:cubicBezTo>
                    <a:pt x="1114332" y="2153071"/>
                    <a:pt x="1119058" y="2148892"/>
                    <a:pt x="1127329" y="2151678"/>
                  </a:cubicBezTo>
                  <a:cubicBezTo>
                    <a:pt x="1128511" y="2151678"/>
                    <a:pt x="1130873" y="2153071"/>
                    <a:pt x="1132055" y="2151678"/>
                  </a:cubicBezTo>
                  <a:cubicBezTo>
                    <a:pt x="1137962" y="2148892"/>
                    <a:pt x="1145052" y="2146106"/>
                    <a:pt x="1150959" y="2141928"/>
                  </a:cubicBezTo>
                  <a:cubicBezTo>
                    <a:pt x="1154504" y="2140535"/>
                    <a:pt x="1159229" y="2140535"/>
                    <a:pt x="1160411" y="2137750"/>
                  </a:cubicBezTo>
                  <a:cubicBezTo>
                    <a:pt x="1163956" y="2129393"/>
                    <a:pt x="1169863" y="2125214"/>
                    <a:pt x="1175771" y="2119643"/>
                  </a:cubicBezTo>
                  <a:cubicBezTo>
                    <a:pt x="1179315" y="2115464"/>
                    <a:pt x="1182860" y="2109893"/>
                    <a:pt x="1186404" y="2108500"/>
                  </a:cubicBezTo>
                  <a:cubicBezTo>
                    <a:pt x="1194675" y="2105714"/>
                    <a:pt x="1200582" y="2097357"/>
                    <a:pt x="1207671" y="2091786"/>
                  </a:cubicBezTo>
                  <a:cubicBezTo>
                    <a:pt x="1213579" y="2087607"/>
                    <a:pt x="1217123" y="2079251"/>
                    <a:pt x="1223031" y="2077858"/>
                  </a:cubicBezTo>
                  <a:cubicBezTo>
                    <a:pt x="1232483" y="2075072"/>
                    <a:pt x="1239572" y="2068108"/>
                    <a:pt x="1247842" y="2061144"/>
                  </a:cubicBezTo>
                  <a:cubicBezTo>
                    <a:pt x="1252568" y="2056965"/>
                    <a:pt x="1258476" y="2054180"/>
                    <a:pt x="1264383" y="2055572"/>
                  </a:cubicBezTo>
                  <a:cubicBezTo>
                    <a:pt x="1267928" y="2056965"/>
                    <a:pt x="1272654" y="2055572"/>
                    <a:pt x="1275017" y="2054180"/>
                  </a:cubicBezTo>
                  <a:cubicBezTo>
                    <a:pt x="1279743" y="2051394"/>
                    <a:pt x="1284469" y="2047216"/>
                    <a:pt x="1289195" y="2044430"/>
                  </a:cubicBezTo>
                  <a:cubicBezTo>
                    <a:pt x="1292739" y="2041644"/>
                    <a:pt x="1296284" y="2038859"/>
                    <a:pt x="1299828" y="2038859"/>
                  </a:cubicBezTo>
                  <a:cubicBezTo>
                    <a:pt x="1311643" y="2037466"/>
                    <a:pt x="1321095" y="2034680"/>
                    <a:pt x="1327003" y="2020752"/>
                  </a:cubicBezTo>
                  <a:cubicBezTo>
                    <a:pt x="1329366" y="2015180"/>
                    <a:pt x="1341181" y="2008216"/>
                    <a:pt x="1345907" y="2011002"/>
                  </a:cubicBezTo>
                  <a:cubicBezTo>
                    <a:pt x="1354177" y="2015180"/>
                    <a:pt x="1360085" y="2012395"/>
                    <a:pt x="1364811" y="2004038"/>
                  </a:cubicBezTo>
                  <a:cubicBezTo>
                    <a:pt x="1368355" y="1999859"/>
                    <a:pt x="1373081" y="2001252"/>
                    <a:pt x="1376626" y="2004038"/>
                  </a:cubicBezTo>
                  <a:cubicBezTo>
                    <a:pt x="1378989" y="2006823"/>
                    <a:pt x="1381352" y="2008216"/>
                    <a:pt x="1383715" y="2008216"/>
                  </a:cubicBezTo>
                  <a:cubicBezTo>
                    <a:pt x="1391985" y="2009609"/>
                    <a:pt x="1401437" y="2008216"/>
                    <a:pt x="1409708" y="2009609"/>
                  </a:cubicBezTo>
                  <a:cubicBezTo>
                    <a:pt x="1416797" y="2011002"/>
                    <a:pt x="1423886" y="2008216"/>
                    <a:pt x="1428612" y="2002645"/>
                  </a:cubicBezTo>
                  <a:cubicBezTo>
                    <a:pt x="1433338" y="1997073"/>
                    <a:pt x="1436882" y="1997073"/>
                    <a:pt x="1443971" y="1999859"/>
                  </a:cubicBezTo>
                  <a:cubicBezTo>
                    <a:pt x="1449879" y="2002645"/>
                    <a:pt x="1454605" y="2009609"/>
                    <a:pt x="1462875" y="2008216"/>
                  </a:cubicBezTo>
                  <a:cubicBezTo>
                    <a:pt x="1469964" y="2006823"/>
                    <a:pt x="1478235" y="2011002"/>
                    <a:pt x="1486505" y="2006823"/>
                  </a:cubicBezTo>
                  <a:lnTo>
                    <a:pt x="1491231" y="2006823"/>
                  </a:lnTo>
                  <a:cubicBezTo>
                    <a:pt x="1498320" y="2009609"/>
                    <a:pt x="1505409" y="2011002"/>
                    <a:pt x="1511317" y="2017966"/>
                  </a:cubicBezTo>
                  <a:cubicBezTo>
                    <a:pt x="1518406" y="2024930"/>
                    <a:pt x="1519587" y="1973395"/>
                    <a:pt x="1526676" y="1978967"/>
                  </a:cubicBezTo>
                  <a:cubicBezTo>
                    <a:pt x="1537310" y="1987324"/>
                    <a:pt x="1534947" y="1978967"/>
                    <a:pt x="1545580" y="1985931"/>
                  </a:cubicBezTo>
                  <a:cubicBezTo>
                    <a:pt x="1553851" y="1990109"/>
                    <a:pt x="1550306" y="1974788"/>
                    <a:pt x="1559758" y="1977574"/>
                  </a:cubicBezTo>
                  <a:cubicBezTo>
                    <a:pt x="1560940" y="1977574"/>
                    <a:pt x="1575118" y="1988717"/>
                    <a:pt x="1575118" y="1987324"/>
                  </a:cubicBezTo>
                  <a:cubicBezTo>
                    <a:pt x="1581025" y="1983145"/>
                    <a:pt x="1586933" y="1941360"/>
                    <a:pt x="1592840" y="1942753"/>
                  </a:cubicBezTo>
                  <a:cubicBezTo>
                    <a:pt x="1604655" y="1946932"/>
                    <a:pt x="1615289" y="1944146"/>
                    <a:pt x="1625922" y="1938575"/>
                  </a:cubicBezTo>
                  <a:cubicBezTo>
                    <a:pt x="1631830" y="1935789"/>
                    <a:pt x="1641282" y="1926039"/>
                    <a:pt x="1646008" y="1930218"/>
                  </a:cubicBezTo>
                  <a:cubicBezTo>
                    <a:pt x="1654278" y="1937182"/>
                    <a:pt x="1662549" y="1939968"/>
                    <a:pt x="1672001" y="1941360"/>
                  </a:cubicBezTo>
                  <a:cubicBezTo>
                    <a:pt x="1673183" y="1941360"/>
                    <a:pt x="1674364" y="1942753"/>
                    <a:pt x="1675545" y="1944146"/>
                  </a:cubicBezTo>
                  <a:cubicBezTo>
                    <a:pt x="1679090" y="1949717"/>
                    <a:pt x="1695631" y="1934396"/>
                    <a:pt x="1699176" y="1939968"/>
                  </a:cubicBezTo>
                  <a:cubicBezTo>
                    <a:pt x="1703902" y="1948325"/>
                    <a:pt x="1708628" y="1956682"/>
                    <a:pt x="1713353" y="1963646"/>
                  </a:cubicBezTo>
                  <a:cubicBezTo>
                    <a:pt x="1715717" y="1966431"/>
                    <a:pt x="1719261" y="1967824"/>
                    <a:pt x="1720443" y="1970610"/>
                  </a:cubicBezTo>
                  <a:cubicBezTo>
                    <a:pt x="1721624" y="1977574"/>
                    <a:pt x="1723987" y="1980360"/>
                    <a:pt x="1729895" y="1980360"/>
                  </a:cubicBezTo>
                  <a:cubicBezTo>
                    <a:pt x="1733439" y="1980360"/>
                    <a:pt x="1736984" y="1981753"/>
                    <a:pt x="1739347" y="1984538"/>
                  </a:cubicBezTo>
                  <a:cubicBezTo>
                    <a:pt x="1745254" y="1988717"/>
                    <a:pt x="1749980" y="1992895"/>
                    <a:pt x="1754706" y="1997073"/>
                  </a:cubicBezTo>
                  <a:cubicBezTo>
                    <a:pt x="1760614" y="2001252"/>
                    <a:pt x="1766521" y="2005431"/>
                    <a:pt x="1768884" y="2012395"/>
                  </a:cubicBezTo>
                  <a:cubicBezTo>
                    <a:pt x="1770066" y="2015180"/>
                    <a:pt x="1771247" y="2016573"/>
                    <a:pt x="1772428" y="2017966"/>
                  </a:cubicBezTo>
                  <a:cubicBezTo>
                    <a:pt x="1777155" y="2023538"/>
                    <a:pt x="1781881" y="2027716"/>
                    <a:pt x="1786607" y="2033287"/>
                  </a:cubicBezTo>
                  <a:cubicBezTo>
                    <a:pt x="1793696" y="2040251"/>
                    <a:pt x="1799603" y="2048608"/>
                    <a:pt x="1806692" y="2055572"/>
                  </a:cubicBezTo>
                  <a:cubicBezTo>
                    <a:pt x="1809055" y="2056965"/>
                    <a:pt x="1811418" y="2059751"/>
                    <a:pt x="1813781" y="2061144"/>
                  </a:cubicBezTo>
                  <a:cubicBezTo>
                    <a:pt x="1818507" y="2063929"/>
                    <a:pt x="1823233" y="2066715"/>
                    <a:pt x="1826778" y="2070894"/>
                  </a:cubicBezTo>
                  <a:cubicBezTo>
                    <a:pt x="1830322" y="2075072"/>
                    <a:pt x="1846863" y="2050001"/>
                    <a:pt x="1849226" y="2055572"/>
                  </a:cubicBezTo>
                  <a:cubicBezTo>
                    <a:pt x="1849226" y="2056965"/>
                    <a:pt x="1850408" y="2056965"/>
                    <a:pt x="1851589" y="2056965"/>
                  </a:cubicBezTo>
                  <a:cubicBezTo>
                    <a:pt x="1858678" y="2063929"/>
                    <a:pt x="1865767" y="2061144"/>
                    <a:pt x="1872856" y="2058358"/>
                  </a:cubicBezTo>
                  <a:cubicBezTo>
                    <a:pt x="1875219" y="2056965"/>
                    <a:pt x="1877582" y="2055572"/>
                    <a:pt x="1878764" y="2056965"/>
                  </a:cubicBezTo>
                  <a:cubicBezTo>
                    <a:pt x="1887034" y="2061144"/>
                    <a:pt x="1892942" y="2070894"/>
                    <a:pt x="1903575" y="2072287"/>
                  </a:cubicBezTo>
                  <a:cubicBezTo>
                    <a:pt x="1903575" y="2072287"/>
                    <a:pt x="1904757" y="2072287"/>
                    <a:pt x="1904757" y="2073679"/>
                  </a:cubicBezTo>
                  <a:cubicBezTo>
                    <a:pt x="1907120" y="2082036"/>
                    <a:pt x="1914209" y="2082036"/>
                    <a:pt x="1920116" y="2083429"/>
                  </a:cubicBezTo>
                  <a:cubicBezTo>
                    <a:pt x="1923661" y="2083429"/>
                    <a:pt x="1927205" y="2084822"/>
                    <a:pt x="1929568" y="2086215"/>
                  </a:cubicBezTo>
                  <a:cubicBezTo>
                    <a:pt x="1936657" y="2090393"/>
                    <a:pt x="1943746" y="2095965"/>
                    <a:pt x="1952017" y="2098750"/>
                  </a:cubicBezTo>
                  <a:cubicBezTo>
                    <a:pt x="1962650" y="2102929"/>
                    <a:pt x="1973284" y="2105714"/>
                    <a:pt x="1981554" y="2112679"/>
                  </a:cubicBezTo>
                  <a:cubicBezTo>
                    <a:pt x="1982736" y="2112679"/>
                    <a:pt x="1983917" y="2112679"/>
                    <a:pt x="1983917" y="2114071"/>
                  </a:cubicBezTo>
                  <a:cubicBezTo>
                    <a:pt x="1987462" y="2116857"/>
                    <a:pt x="1993369" y="2118250"/>
                    <a:pt x="1995732" y="2122428"/>
                  </a:cubicBezTo>
                  <a:cubicBezTo>
                    <a:pt x="1999277" y="2130785"/>
                    <a:pt x="2008729" y="2129393"/>
                    <a:pt x="2013455" y="2136357"/>
                  </a:cubicBezTo>
                  <a:lnTo>
                    <a:pt x="2014636" y="2136357"/>
                  </a:lnTo>
                  <a:cubicBezTo>
                    <a:pt x="2019362" y="2136357"/>
                    <a:pt x="2024088" y="2137750"/>
                    <a:pt x="2029996" y="2137750"/>
                  </a:cubicBezTo>
                  <a:cubicBezTo>
                    <a:pt x="2032359" y="2136357"/>
                    <a:pt x="2035903" y="2133571"/>
                    <a:pt x="2038266" y="2133571"/>
                  </a:cubicBezTo>
                  <a:cubicBezTo>
                    <a:pt x="2048900" y="2137750"/>
                    <a:pt x="2059533" y="2137750"/>
                    <a:pt x="2066622" y="2126607"/>
                  </a:cubicBezTo>
                  <a:cubicBezTo>
                    <a:pt x="2067804" y="2125214"/>
                    <a:pt x="2070167" y="2125214"/>
                    <a:pt x="2072530" y="2125214"/>
                  </a:cubicBezTo>
                  <a:lnTo>
                    <a:pt x="2081982" y="2125214"/>
                  </a:lnTo>
                  <a:cubicBezTo>
                    <a:pt x="2092615" y="2122428"/>
                    <a:pt x="2102067" y="2119643"/>
                    <a:pt x="2112701" y="2118250"/>
                  </a:cubicBezTo>
                  <a:cubicBezTo>
                    <a:pt x="2117427" y="2116857"/>
                    <a:pt x="2123335" y="2119643"/>
                    <a:pt x="2128060" y="2121036"/>
                  </a:cubicBezTo>
                  <a:cubicBezTo>
                    <a:pt x="2132786" y="2122428"/>
                    <a:pt x="2137512" y="2122428"/>
                    <a:pt x="2142238" y="2122428"/>
                  </a:cubicBezTo>
                  <a:cubicBezTo>
                    <a:pt x="2148146" y="2122428"/>
                    <a:pt x="2152872" y="2119643"/>
                    <a:pt x="2158780" y="2119643"/>
                  </a:cubicBezTo>
                  <a:cubicBezTo>
                    <a:pt x="2163505" y="2118250"/>
                    <a:pt x="2169413" y="2118250"/>
                    <a:pt x="2174139" y="2116857"/>
                  </a:cubicBezTo>
                  <a:cubicBezTo>
                    <a:pt x="2184772" y="2114071"/>
                    <a:pt x="2194225" y="2111286"/>
                    <a:pt x="2204858" y="2109893"/>
                  </a:cubicBezTo>
                  <a:cubicBezTo>
                    <a:pt x="2211947" y="2062537"/>
                    <a:pt x="2210765" y="2006823"/>
                    <a:pt x="2210765" y="1949717"/>
                  </a:cubicBezTo>
                  <a:close/>
                </a:path>
              </a:pathLst>
            </a:custGeom>
            <a:blipFill>
              <a:blip r:embed="rId10"/>
              <a:stretch>
                <a:fillRect l="-30" t="-32510" r="-36" b="-46182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4481584" y="2323827"/>
            <a:ext cx="2777716" cy="3151459"/>
            <a:chOff x="0" y="0"/>
            <a:chExt cx="1773108" cy="201168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540" y="-2540"/>
              <a:ext cx="1775648" cy="2009140"/>
            </a:xfrm>
            <a:custGeom>
              <a:avLst/>
              <a:gdLst/>
              <a:ahLst/>
              <a:cxnLst/>
              <a:rect r="r" b="b" t="t" l="l"/>
              <a:pathLst>
                <a:path h="2009140" w="1775648">
                  <a:moveTo>
                    <a:pt x="1774699" y="1778000"/>
                  </a:moveTo>
                  <a:cubicBezTo>
                    <a:pt x="1773751" y="1276350"/>
                    <a:pt x="1762373" y="598170"/>
                    <a:pt x="1762373" y="97790"/>
                  </a:cubicBezTo>
                  <a:cubicBezTo>
                    <a:pt x="1762373" y="90170"/>
                    <a:pt x="1763321" y="82550"/>
                    <a:pt x="1763321" y="76200"/>
                  </a:cubicBezTo>
                  <a:cubicBezTo>
                    <a:pt x="1762373" y="74930"/>
                    <a:pt x="1761425" y="74930"/>
                    <a:pt x="1760476" y="73660"/>
                  </a:cubicBezTo>
                  <a:cubicBezTo>
                    <a:pt x="1760476" y="73660"/>
                    <a:pt x="1759528" y="74930"/>
                    <a:pt x="1759528" y="76200"/>
                  </a:cubicBezTo>
                  <a:cubicBezTo>
                    <a:pt x="1757632" y="82550"/>
                    <a:pt x="1753839" y="82550"/>
                    <a:pt x="1750047" y="82550"/>
                  </a:cubicBezTo>
                  <a:cubicBezTo>
                    <a:pt x="1745306" y="81280"/>
                    <a:pt x="1740565" y="74930"/>
                    <a:pt x="1734876" y="77470"/>
                  </a:cubicBezTo>
                  <a:cubicBezTo>
                    <a:pt x="1732979" y="78740"/>
                    <a:pt x="1729186" y="76200"/>
                    <a:pt x="1728238" y="73660"/>
                  </a:cubicBezTo>
                  <a:cubicBezTo>
                    <a:pt x="1725394" y="68580"/>
                    <a:pt x="1721601" y="68580"/>
                    <a:pt x="1717808" y="71120"/>
                  </a:cubicBezTo>
                  <a:cubicBezTo>
                    <a:pt x="1715912" y="72390"/>
                    <a:pt x="1714016" y="71120"/>
                    <a:pt x="1712119" y="71120"/>
                  </a:cubicBezTo>
                  <a:cubicBezTo>
                    <a:pt x="1709275" y="71120"/>
                    <a:pt x="1705482" y="69850"/>
                    <a:pt x="1702637" y="68580"/>
                  </a:cubicBezTo>
                  <a:cubicBezTo>
                    <a:pt x="1701689" y="68580"/>
                    <a:pt x="1699793" y="67310"/>
                    <a:pt x="1698844" y="67310"/>
                  </a:cubicBezTo>
                  <a:cubicBezTo>
                    <a:pt x="1696000" y="66040"/>
                    <a:pt x="1693155" y="62230"/>
                    <a:pt x="1690311" y="67310"/>
                  </a:cubicBezTo>
                  <a:cubicBezTo>
                    <a:pt x="1690311" y="67310"/>
                    <a:pt x="1688414" y="67310"/>
                    <a:pt x="1687466" y="66040"/>
                  </a:cubicBezTo>
                  <a:cubicBezTo>
                    <a:pt x="1686518" y="63500"/>
                    <a:pt x="1685570" y="59690"/>
                    <a:pt x="1684622" y="57150"/>
                  </a:cubicBezTo>
                  <a:cubicBezTo>
                    <a:pt x="1682725" y="53340"/>
                    <a:pt x="1682725" y="46990"/>
                    <a:pt x="1679881" y="44450"/>
                  </a:cubicBezTo>
                  <a:cubicBezTo>
                    <a:pt x="1677984" y="43180"/>
                    <a:pt x="1677036" y="41910"/>
                    <a:pt x="1676088" y="39370"/>
                  </a:cubicBezTo>
                  <a:cubicBezTo>
                    <a:pt x="1676088" y="38100"/>
                    <a:pt x="1674192" y="36830"/>
                    <a:pt x="1674192" y="35560"/>
                  </a:cubicBezTo>
                  <a:lnTo>
                    <a:pt x="1671347" y="31750"/>
                  </a:lnTo>
                  <a:cubicBezTo>
                    <a:pt x="1670399" y="29210"/>
                    <a:pt x="1669451" y="25400"/>
                    <a:pt x="1667554" y="24130"/>
                  </a:cubicBezTo>
                  <a:cubicBezTo>
                    <a:pt x="1663762" y="20320"/>
                    <a:pt x="1662813" y="15240"/>
                    <a:pt x="1664710" y="8890"/>
                  </a:cubicBezTo>
                  <a:cubicBezTo>
                    <a:pt x="1661865" y="7620"/>
                    <a:pt x="1659969" y="5080"/>
                    <a:pt x="1657124" y="5080"/>
                  </a:cubicBezTo>
                  <a:cubicBezTo>
                    <a:pt x="1645746" y="6350"/>
                    <a:pt x="1633420" y="8890"/>
                    <a:pt x="1622041" y="10160"/>
                  </a:cubicBezTo>
                  <a:cubicBezTo>
                    <a:pt x="1620145" y="10160"/>
                    <a:pt x="1617300" y="11430"/>
                    <a:pt x="1616352" y="12700"/>
                  </a:cubicBezTo>
                  <a:cubicBezTo>
                    <a:pt x="1608767" y="19050"/>
                    <a:pt x="1601181" y="13970"/>
                    <a:pt x="1593596" y="12700"/>
                  </a:cubicBezTo>
                  <a:cubicBezTo>
                    <a:pt x="1587907" y="12700"/>
                    <a:pt x="1582218" y="8890"/>
                    <a:pt x="1576529" y="7620"/>
                  </a:cubicBezTo>
                  <a:cubicBezTo>
                    <a:pt x="1569891" y="6350"/>
                    <a:pt x="1564202" y="7620"/>
                    <a:pt x="1557565" y="6350"/>
                  </a:cubicBezTo>
                  <a:cubicBezTo>
                    <a:pt x="1556617" y="6350"/>
                    <a:pt x="1555668" y="5080"/>
                    <a:pt x="1554720" y="3810"/>
                  </a:cubicBezTo>
                  <a:cubicBezTo>
                    <a:pt x="1552824" y="0"/>
                    <a:pt x="1549031" y="1270"/>
                    <a:pt x="1547135" y="2540"/>
                  </a:cubicBezTo>
                  <a:cubicBezTo>
                    <a:pt x="1544290" y="5080"/>
                    <a:pt x="1543342" y="8890"/>
                    <a:pt x="1541446" y="12700"/>
                  </a:cubicBezTo>
                  <a:cubicBezTo>
                    <a:pt x="1536705" y="13970"/>
                    <a:pt x="1530067" y="15240"/>
                    <a:pt x="1525326" y="19050"/>
                  </a:cubicBezTo>
                  <a:cubicBezTo>
                    <a:pt x="1521534" y="21590"/>
                    <a:pt x="1519637" y="22860"/>
                    <a:pt x="1516793" y="20320"/>
                  </a:cubicBezTo>
                  <a:lnTo>
                    <a:pt x="1515845" y="21590"/>
                  </a:lnTo>
                  <a:cubicBezTo>
                    <a:pt x="1517741" y="24130"/>
                    <a:pt x="1518689" y="27940"/>
                    <a:pt x="1520586" y="30480"/>
                  </a:cubicBezTo>
                  <a:cubicBezTo>
                    <a:pt x="1517741" y="31750"/>
                    <a:pt x="1513948" y="34290"/>
                    <a:pt x="1512052" y="33020"/>
                  </a:cubicBezTo>
                  <a:cubicBezTo>
                    <a:pt x="1507311" y="31750"/>
                    <a:pt x="1505415" y="34290"/>
                    <a:pt x="1501622" y="36830"/>
                  </a:cubicBezTo>
                  <a:cubicBezTo>
                    <a:pt x="1497829" y="40640"/>
                    <a:pt x="1493088" y="43180"/>
                    <a:pt x="1489295" y="45720"/>
                  </a:cubicBezTo>
                  <a:cubicBezTo>
                    <a:pt x="1488347" y="45720"/>
                    <a:pt x="1487399" y="45720"/>
                    <a:pt x="1486451" y="44450"/>
                  </a:cubicBezTo>
                  <a:cubicBezTo>
                    <a:pt x="1485503" y="44450"/>
                    <a:pt x="1484554" y="43180"/>
                    <a:pt x="1484554" y="43180"/>
                  </a:cubicBezTo>
                  <a:cubicBezTo>
                    <a:pt x="1479813" y="45720"/>
                    <a:pt x="1475073" y="48260"/>
                    <a:pt x="1470332" y="45720"/>
                  </a:cubicBezTo>
                  <a:cubicBezTo>
                    <a:pt x="1469384" y="45720"/>
                    <a:pt x="1469384" y="46990"/>
                    <a:pt x="1468435" y="46990"/>
                  </a:cubicBezTo>
                  <a:cubicBezTo>
                    <a:pt x="1462746" y="49530"/>
                    <a:pt x="1458953" y="58420"/>
                    <a:pt x="1451368" y="58420"/>
                  </a:cubicBezTo>
                  <a:cubicBezTo>
                    <a:pt x="1445679" y="58420"/>
                    <a:pt x="1439990" y="64770"/>
                    <a:pt x="1434301" y="64770"/>
                  </a:cubicBezTo>
                  <a:cubicBezTo>
                    <a:pt x="1427663" y="66040"/>
                    <a:pt x="1421974" y="68580"/>
                    <a:pt x="1416285" y="72390"/>
                  </a:cubicBezTo>
                  <a:cubicBezTo>
                    <a:pt x="1414389" y="73660"/>
                    <a:pt x="1412492" y="73660"/>
                    <a:pt x="1411544" y="73660"/>
                  </a:cubicBezTo>
                  <a:cubicBezTo>
                    <a:pt x="1406803" y="71120"/>
                    <a:pt x="1403959" y="74930"/>
                    <a:pt x="1402062" y="78740"/>
                  </a:cubicBezTo>
                  <a:cubicBezTo>
                    <a:pt x="1397321" y="87630"/>
                    <a:pt x="1389736" y="90170"/>
                    <a:pt x="1383099" y="92710"/>
                  </a:cubicBezTo>
                  <a:cubicBezTo>
                    <a:pt x="1374565" y="95250"/>
                    <a:pt x="1366031" y="96520"/>
                    <a:pt x="1357498" y="97790"/>
                  </a:cubicBezTo>
                  <a:cubicBezTo>
                    <a:pt x="1356549" y="97790"/>
                    <a:pt x="1355601" y="101600"/>
                    <a:pt x="1353705" y="102870"/>
                  </a:cubicBezTo>
                  <a:cubicBezTo>
                    <a:pt x="1352757" y="102870"/>
                    <a:pt x="1351808" y="101600"/>
                    <a:pt x="1351808" y="101600"/>
                  </a:cubicBezTo>
                  <a:cubicBezTo>
                    <a:pt x="1347067" y="109220"/>
                    <a:pt x="1344223" y="120650"/>
                    <a:pt x="1334741" y="119380"/>
                  </a:cubicBezTo>
                  <a:lnTo>
                    <a:pt x="1333793" y="119380"/>
                  </a:lnTo>
                  <a:cubicBezTo>
                    <a:pt x="1326207" y="125730"/>
                    <a:pt x="1318622" y="123190"/>
                    <a:pt x="1311985" y="120650"/>
                  </a:cubicBezTo>
                  <a:cubicBezTo>
                    <a:pt x="1310088" y="120650"/>
                    <a:pt x="1307244" y="118110"/>
                    <a:pt x="1306296" y="115570"/>
                  </a:cubicBezTo>
                  <a:cubicBezTo>
                    <a:pt x="1303451" y="107950"/>
                    <a:pt x="1295866" y="105410"/>
                    <a:pt x="1290176" y="107950"/>
                  </a:cubicBezTo>
                  <a:cubicBezTo>
                    <a:pt x="1285435" y="110490"/>
                    <a:pt x="1280694" y="111760"/>
                    <a:pt x="1275954" y="114300"/>
                  </a:cubicBezTo>
                  <a:cubicBezTo>
                    <a:pt x="1268368" y="116840"/>
                    <a:pt x="1261731" y="118110"/>
                    <a:pt x="1254145" y="113030"/>
                  </a:cubicBezTo>
                  <a:cubicBezTo>
                    <a:pt x="1246560" y="107950"/>
                    <a:pt x="1240871" y="111760"/>
                    <a:pt x="1237078" y="123190"/>
                  </a:cubicBezTo>
                  <a:cubicBezTo>
                    <a:pt x="1234233" y="130810"/>
                    <a:pt x="1226648" y="132080"/>
                    <a:pt x="1221907" y="125730"/>
                  </a:cubicBezTo>
                  <a:cubicBezTo>
                    <a:pt x="1219062" y="121920"/>
                    <a:pt x="1217166" y="123190"/>
                    <a:pt x="1214321" y="125730"/>
                  </a:cubicBezTo>
                  <a:lnTo>
                    <a:pt x="1208632" y="133350"/>
                  </a:lnTo>
                  <a:cubicBezTo>
                    <a:pt x="1207684" y="134620"/>
                    <a:pt x="1205788" y="134620"/>
                    <a:pt x="1204840" y="134620"/>
                  </a:cubicBezTo>
                  <a:lnTo>
                    <a:pt x="1199151" y="134620"/>
                  </a:lnTo>
                  <a:cubicBezTo>
                    <a:pt x="1195358" y="134620"/>
                    <a:pt x="1191565" y="133350"/>
                    <a:pt x="1187772" y="132080"/>
                  </a:cubicBezTo>
                  <a:cubicBezTo>
                    <a:pt x="1183031" y="130810"/>
                    <a:pt x="1179239" y="127000"/>
                    <a:pt x="1174498" y="125730"/>
                  </a:cubicBezTo>
                  <a:cubicBezTo>
                    <a:pt x="1166912" y="124460"/>
                    <a:pt x="1165016" y="115570"/>
                    <a:pt x="1162171" y="109220"/>
                  </a:cubicBezTo>
                  <a:cubicBezTo>
                    <a:pt x="1160275" y="105410"/>
                    <a:pt x="1156482" y="100330"/>
                    <a:pt x="1152689" y="101600"/>
                  </a:cubicBezTo>
                  <a:cubicBezTo>
                    <a:pt x="1148897" y="104140"/>
                    <a:pt x="1145104" y="101600"/>
                    <a:pt x="1142259" y="100330"/>
                  </a:cubicBezTo>
                  <a:cubicBezTo>
                    <a:pt x="1141311" y="100330"/>
                    <a:pt x="1139415" y="99060"/>
                    <a:pt x="1138467" y="99060"/>
                  </a:cubicBezTo>
                  <a:cubicBezTo>
                    <a:pt x="1131829" y="96520"/>
                    <a:pt x="1127088" y="101600"/>
                    <a:pt x="1122347" y="107950"/>
                  </a:cubicBezTo>
                  <a:lnTo>
                    <a:pt x="1118555" y="113030"/>
                  </a:lnTo>
                  <a:cubicBezTo>
                    <a:pt x="1117607" y="114300"/>
                    <a:pt x="1117607" y="116840"/>
                    <a:pt x="1116658" y="118110"/>
                  </a:cubicBezTo>
                  <a:cubicBezTo>
                    <a:pt x="1110969" y="124460"/>
                    <a:pt x="1105280" y="121920"/>
                    <a:pt x="1098643" y="118110"/>
                  </a:cubicBezTo>
                  <a:cubicBezTo>
                    <a:pt x="1092954" y="114300"/>
                    <a:pt x="1086316" y="118110"/>
                    <a:pt x="1084420" y="125730"/>
                  </a:cubicBezTo>
                  <a:cubicBezTo>
                    <a:pt x="1083472" y="130810"/>
                    <a:pt x="1082524" y="134620"/>
                    <a:pt x="1077783" y="137160"/>
                  </a:cubicBezTo>
                  <a:cubicBezTo>
                    <a:pt x="1073042" y="140970"/>
                    <a:pt x="1067353" y="143510"/>
                    <a:pt x="1066405" y="152400"/>
                  </a:cubicBezTo>
                  <a:cubicBezTo>
                    <a:pt x="1066405" y="153670"/>
                    <a:pt x="1065456" y="154940"/>
                    <a:pt x="1064508" y="154940"/>
                  </a:cubicBezTo>
                  <a:cubicBezTo>
                    <a:pt x="1061664" y="156210"/>
                    <a:pt x="1059767" y="157480"/>
                    <a:pt x="1056923" y="158750"/>
                  </a:cubicBezTo>
                  <a:lnTo>
                    <a:pt x="1048389" y="158750"/>
                  </a:lnTo>
                  <a:cubicBezTo>
                    <a:pt x="1042700" y="157480"/>
                    <a:pt x="1037011" y="154940"/>
                    <a:pt x="1031322" y="153670"/>
                  </a:cubicBezTo>
                  <a:cubicBezTo>
                    <a:pt x="1024684" y="152400"/>
                    <a:pt x="1018995" y="157480"/>
                    <a:pt x="1012358" y="158750"/>
                  </a:cubicBezTo>
                  <a:lnTo>
                    <a:pt x="1011410" y="160020"/>
                  </a:lnTo>
                  <a:cubicBezTo>
                    <a:pt x="1009513" y="163830"/>
                    <a:pt x="1006669" y="162560"/>
                    <a:pt x="1004772" y="160020"/>
                  </a:cubicBezTo>
                  <a:cubicBezTo>
                    <a:pt x="1000980" y="154940"/>
                    <a:pt x="994342" y="153670"/>
                    <a:pt x="989601" y="156210"/>
                  </a:cubicBezTo>
                  <a:cubicBezTo>
                    <a:pt x="983912" y="160020"/>
                    <a:pt x="978223" y="162560"/>
                    <a:pt x="972534" y="165100"/>
                  </a:cubicBezTo>
                  <a:cubicBezTo>
                    <a:pt x="970638" y="165100"/>
                    <a:pt x="968741" y="163830"/>
                    <a:pt x="967793" y="163830"/>
                  </a:cubicBezTo>
                  <a:cubicBezTo>
                    <a:pt x="965897" y="163830"/>
                    <a:pt x="963052" y="162560"/>
                    <a:pt x="962104" y="163830"/>
                  </a:cubicBezTo>
                  <a:cubicBezTo>
                    <a:pt x="954519" y="171450"/>
                    <a:pt x="946933" y="168910"/>
                    <a:pt x="940296" y="163830"/>
                  </a:cubicBezTo>
                  <a:cubicBezTo>
                    <a:pt x="936503" y="161290"/>
                    <a:pt x="930814" y="158750"/>
                    <a:pt x="928918" y="151130"/>
                  </a:cubicBezTo>
                  <a:cubicBezTo>
                    <a:pt x="927969" y="146050"/>
                    <a:pt x="924177" y="140970"/>
                    <a:pt x="921332" y="137160"/>
                  </a:cubicBezTo>
                  <a:cubicBezTo>
                    <a:pt x="916591" y="130810"/>
                    <a:pt x="911850" y="121920"/>
                    <a:pt x="903317" y="121920"/>
                  </a:cubicBezTo>
                  <a:cubicBezTo>
                    <a:pt x="901420" y="121920"/>
                    <a:pt x="899524" y="116840"/>
                    <a:pt x="898576" y="118110"/>
                  </a:cubicBezTo>
                  <a:cubicBezTo>
                    <a:pt x="894783" y="119380"/>
                    <a:pt x="894783" y="116840"/>
                    <a:pt x="892886" y="114300"/>
                  </a:cubicBezTo>
                  <a:cubicBezTo>
                    <a:pt x="890990" y="111760"/>
                    <a:pt x="888146" y="109220"/>
                    <a:pt x="886249" y="105410"/>
                  </a:cubicBezTo>
                  <a:cubicBezTo>
                    <a:pt x="883405" y="100330"/>
                    <a:pt x="880560" y="93980"/>
                    <a:pt x="877716" y="88900"/>
                  </a:cubicBezTo>
                  <a:cubicBezTo>
                    <a:pt x="874871" y="83820"/>
                    <a:pt x="872975" y="77470"/>
                    <a:pt x="870130" y="72390"/>
                  </a:cubicBezTo>
                  <a:cubicBezTo>
                    <a:pt x="869182" y="71120"/>
                    <a:pt x="866337" y="69850"/>
                    <a:pt x="865389" y="71120"/>
                  </a:cubicBezTo>
                  <a:lnTo>
                    <a:pt x="854011" y="78740"/>
                  </a:lnTo>
                  <a:cubicBezTo>
                    <a:pt x="852114" y="80010"/>
                    <a:pt x="851166" y="82550"/>
                    <a:pt x="850218" y="85090"/>
                  </a:cubicBezTo>
                  <a:lnTo>
                    <a:pt x="849270" y="83820"/>
                  </a:lnTo>
                  <a:cubicBezTo>
                    <a:pt x="850218" y="80010"/>
                    <a:pt x="851166" y="76200"/>
                    <a:pt x="852114" y="74930"/>
                  </a:cubicBezTo>
                  <a:lnTo>
                    <a:pt x="840736" y="71120"/>
                  </a:lnTo>
                  <a:cubicBezTo>
                    <a:pt x="837892" y="69850"/>
                    <a:pt x="833151" y="69850"/>
                    <a:pt x="831254" y="69850"/>
                  </a:cubicBezTo>
                  <a:lnTo>
                    <a:pt x="816083" y="69850"/>
                  </a:lnTo>
                  <a:cubicBezTo>
                    <a:pt x="810394" y="69850"/>
                    <a:pt x="805653" y="68580"/>
                    <a:pt x="799964" y="69850"/>
                  </a:cubicBezTo>
                  <a:cubicBezTo>
                    <a:pt x="796172" y="71120"/>
                    <a:pt x="793327" y="68580"/>
                    <a:pt x="790482" y="66040"/>
                  </a:cubicBezTo>
                  <a:cubicBezTo>
                    <a:pt x="782897" y="58420"/>
                    <a:pt x="775311" y="49530"/>
                    <a:pt x="764881" y="53340"/>
                  </a:cubicBezTo>
                  <a:cubicBezTo>
                    <a:pt x="763933" y="53340"/>
                    <a:pt x="762037" y="52070"/>
                    <a:pt x="761089" y="50800"/>
                  </a:cubicBezTo>
                  <a:cubicBezTo>
                    <a:pt x="758244" y="49530"/>
                    <a:pt x="756348" y="46990"/>
                    <a:pt x="752555" y="44450"/>
                  </a:cubicBezTo>
                  <a:cubicBezTo>
                    <a:pt x="752555" y="48260"/>
                    <a:pt x="752555" y="49530"/>
                    <a:pt x="753503" y="52070"/>
                  </a:cubicBezTo>
                  <a:cubicBezTo>
                    <a:pt x="751607" y="54610"/>
                    <a:pt x="750659" y="53340"/>
                    <a:pt x="749710" y="52070"/>
                  </a:cubicBezTo>
                  <a:cubicBezTo>
                    <a:pt x="748762" y="53340"/>
                    <a:pt x="747814" y="55880"/>
                    <a:pt x="746866" y="55880"/>
                  </a:cubicBezTo>
                  <a:cubicBezTo>
                    <a:pt x="742125" y="58420"/>
                    <a:pt x="737384" y="59690"/>
                    <a:pt x="732643" y="62230"/>
                  </a:cubicBezTo>
                  <a:cubicBezTo>
                    <a:pt x="730747" y="63500"/>
                    <a:pt x="728850" y="64770"/>
                    <a:pt x="727902" y="66040"/>
                  </a:cubicBezTo>
                  <a:cubicBezTo>
                    <a:pt x="724109" y="69850"/>
                    <a:pt x="721265" y="76200"/>
                    <a:pt x="714627" y="74930"/>
                  </a:cubicBezTo>
                  <a:cubicBezTo>
                    <a:pt x="713679" y="74930"/>
                    <a:pt x="711783" y="77470"/>
                    <a:pt x="709887" y="77470"/>
                  </a:cubicBezTo>
                  <a:cubicBezTo>
                    <a:pt x="707990" y="78740"/>
                    <a:pt x="705146" y="78740"/>
                    <a:pt x="703249" y="80010"/>
                  </a:cubicBezTo>
                  <a:lnTo>
                    <a:pt x="701353" y="80010"/>
                  </a:lnTo>
                  <a:cubicBezTo>
                    <a:pt x="695664" y="82550"/>
                    <a:pt x="690923" y="85090"/>
                    <a:pt x="685234" y="86360"/>
                  </a:cubicBezTo>
                  <a:lnTo>
                    <a:pt x="681441" y="86360"/>
                  </a:lnTo>
                  <a:cubicBezTo>
                    <a:pt x="676700" y="86360"/>
                    <a:pt x="672907" y="85090"/>
                    <a:pt x="668166" y="85090"/>
                  </a:cubicBezTo>
                  <a:cubicBezTo>
                    <a:pt x="663426" y="85090"/>
                    <a:pt x="658685" y="87630"/>
                    <a:pt x="653944" y="87630"/>
                  </a:cubicBezTo>
                  <a:cubicBezTo>
                    <a:pt x="648255" y="87630"/>
                    <a:pt x="641617" y="87630"/>
                    <a:pt x="636876" y="82550"/>
                  </a:cubicBezTo>
                  <a:cubicBezTo>
                    <a:pt x="635928" y="81280"/>
                    <a:pt x="633084" y="81280"/>
                    <a:pt x="631187" y="82550"/>
                  </a:cubicBezTo>
                  <a:cubicBezTo>
                    <a:pt x="624550" y="83820"/>
                    <a:pt x="617913" y="85090"/>
                    <a:pt x="612223" y="87630"/>
                  </a:cubicBezTo>
                  <a:cubicBezTo>
                    <a:pt x="606534" y="90170"/>
                    <a:pt x="603690" y="87630"/>
                    <a:pt x="601793" y="81280"/>
                  </a:cubicBezTo>
                  <a:cubicBezTo>
                    <a:pt x="600845" y="78740"/>
                    <a:pt x="598949" y="76200"/>
                    <a:pt x="597053" y="73660"/>
                  </a:cubicBezTo>
                  <a:cubicBezTo>
                    <a:pt x="594208" y="71120"/>
                    <a:pt x="591363" y="67310"/>
                    <a:pt x="588519" y="67310"/>
                  </a:cubicBezTo>
                  <a:cubicBezTo>
                    <a:pt x="581882" y="67310"/>
                    <a:pt x="578089" y="62230"/>
                    <a:pt x="573348" y="58420"/>
                  </a:cubicBezTo>
                  <a:cubicBezTo>
                    <a:pt x="565762" y="52070"/>
                    <a:pt x="559125" y="44450"/>
                    <a:pt x="549643" y="45720"/>
                  </a:cubicBezTo>
                  <a:lnTo>
                    <a:pt x="549643" y="39370"/>
                  </a:lnTo>
                  <a:cubicBezTo>
                    <a:pt x="551540" y="39370"/>
                    <a:pt x="553436" y="39370"/>
                    <a:pt x="555332" y="38100"/>
                  </a:cubicBezTo>
                  <a:cubicBezTo>
                    <a:pt x="552488" y="35560"/>
                    <a:pt x="552488" y="31750"/>
                    <a:pt x="550591" y="29210"/>
                  </a:cubicBezTo>
                  <a:cubicBezTo>
                    <a:pt x="546799" y="25400"/>
                    <a:pt x="543006" y="24130"/>
                    <a:pt x="539213" y="21590"/>
                  </a:cubicBezTo>
                  <a:cubicBezTo>
                    <a:pt x="536369" y="20320"/>
                    <a:pt x="532576" y="20320"/>
                    <a:pt x="534472" y="26670"/>
                  </a:cubicBezTo>
                  <a:cubicBezTo>
                    <a:pt x="529731" y="27940"/>
                    <a:pt x="525939" y="27940"/>
                    <a:pt x="524042" y="30480"/>
                  </a:cubicBezTo>
                  <a:cubicBezTo>
                    <a:pt x="520249" y="34290"/>
                    <a:pt x="516457" y="31750"/>
                    <a:pt x="513612" y="29210"/>
                  </a:cubicBezTo>
                  <a:cubicBezTo>
                    <a:pt x="511716" y="27940"/>
                    <a:pt x="509819" y="26670"/>
                    <a:pt x="507923" y="27940"/>
                  </a:cubicBezTo>
                  <a:cubicBezTo>
                    <a:pt x="496545" y="35560"/>
                    <a:pt x="485167" y="31750"/>
                    <a:pt x="473788" y="31750"/>
                  </a:cubicBezTo>
                  <a:cubicBezTo>
                    <a:pt x="471892" y="31750"/>
                    <a:pt x="469996" y="30480"/>
                    <a:pt x="467151" y="30480"/>
                  </a:cubicBezTo>
                  <a:cubicBezTo>
                    <a:pt x="463358" y="29210"/>
                    <a:pt x="460514" y="26670"/>
                    <a:pt x="456721" y="25400"/>
                  </a:cubicBezTo>
                  <a:cubicBezTo>
                    <a:pt x="452928" y="24130"/>
                    <a:pt x="448187" y="22860"/>
                    <a:pt x="444395" y="21590"/>
                  </a:cubicBezTo>
                  <a:lnTo>
                    <a:pt x="441550" y="21590"/>
                  </a:lnTo>
                  <a:cubicBezTo>
                    <a:pt x="434913" y="21590"/>
                    <a:pt x="428275" y="22860"/>
                    <a:pt x="422586" y="22860"/>
                  </a:cubicBezTo>
                  <a:cubicBezTo>
                    <a:pt x="417845" y="22860"/>
                    <a:pt x="413104" y="20320"/>
                    <a:pt x="407415" y="19050"/>
                  </a:cubicBezTo>
                  <a:cubicBezTo>
                    <a:pt x="406467" y="8890"/>
                    <a:pt x="398882" y="11430"/>
                    <a:pt x="394141" y="6350"/>
                  </a:cubicBezTo>
                  <a:cubicBezTo>
                    <a:pt x="393193" y="5080"/>
                    <a:pt x="391296" y="6350"/>
                    <a:pt x="390348" y="6350"/>
                  </a:cubicBezTo>
                  <a:cubicBezTo>
                    <a:pt x="384659" y="5080"/>
                    <a:pt x="380866" y="8890"/>
                    <a:pt x="378970" y="15240"/>
                  </a:cubicBezTo>
                  <a:cubicBezTo>
                    <a:pt x="376125" y="21590"/>
                    <a:pt x="368540" y="24130"/>
                    <a:pt x="371384" y="34290"/>
                  </a:cubicBezTo>
                  <a:cubicBezTo>
                    <a:pt x="372332" y="35560"/>
                    <a:pt x="374229" y="36830"/>
                    <a:pt x="375177" y="39370"/>
                  </a:cubicBezTo>
                  <a:cubicBezTo>
                    <a:pt x="375177" y="43180"/>
                    <a:pt x="374229" y="45720"/>
                    <a:pt x="371384" y="44450"/>
                  </a:cubicBezTo>
                  <a:cubicBezTo>
                    <a:pt x="370436" y="44450"/>
                    <a:pt x="369488" y="46990"/>
                    <a:pt x="368540" y="48260"/>
                  </a:cubicBezTo>
                  <a:cubicBezTo>
                    <a:pt x="367591" y="49530"/>
                    <a:pt x="367591" y="52070"/>
                    <a:pt x="366643" y="52070"/>
                  </a:cubicBezTo>
                  <a:cubicBezTo>
                    <a:pt x="360954" y="54610"/>
                    <a:pt x="357161" y="60960"/>
                    <a:pt x="350524" y="59690"/>
                  </a:cubicBezTo>
                  <a:lnTo>
                    <a:pt x="348628" y="59690"/>
                  </a:lnTo>
                  <a:cubicBezTo>
                    <a:pt x="342939" y="66040"/>
                    <a:pt x="337250" y="64770"/>
                    <a:pt x="330612" y="63500"/>
                  </a:cubicBezTo>
                  <a:cubicBezTo>
                    <a:pt x="327768" y="62230"/>
                    <a:pt x="323975" y="63500"/>
                    <a:pt x="320182" y="63500"/>
                  </a:cubicBezTo>
                  <a:cubicBezTo>
                    <a:pt x="317338" y="63500"/>
                    <a:pt x="314493" y="63500"/>
                    <a:pt x="311649" y="60960"/>
                  </a:cubicBezTo>
                  <a:cubicBezTo>
                    <a:pt x="307856" y="58420"/>
                    <a:pt x="304063" y="54610"/>
                    <a:pt x="300270" y="52070"/>
                  </a:cubicBezTo>
                  <a:cubicBezTo>
                    <a:pt x="296478" y="49530"/>
                    <a:pt x="291737" y="49530"/>
                    <a:pt x="291737" y="40640"/>
                  </a:cubicBezTo>
                  <a:cubicBezTo>
                    <a:pt x="291737" y="39370"/>
                    <a:pt x="289840" y="38100"/>
                    <a:pt x="289840" y="36830"/>
                  </a:cubicBezTo>
                  <a:cubicBezTo>
                    <a:pt x="283203" y="44450"/>
                    <a:pt x="277514" y="50800"/>
                    <a:pt x="271825" y="57150"/>
                  </a:cubicBezTo>
                  <a:cubicBezTo>
                    <a:pt x="268980" y="60960"/>
                    <a:pt x="265187" y="66040"/>
                    <a:pt x="267084" y="72390"/>
                  </a:cubicBezTo>
                  <a:cubicBezTo>
                    <a:pt x="267084" y="73660"/>
                    <a:pt x="266136" y="74930"/>
                    <a:pt x="266136" y="76200"/>
                  </a:cubicBezTo>
                  <a:cubicBezTo>
                    <a:pt x="265187" y="78740"/>
                    <a:pt x="264239" y="81280"/>
                    <a:pt x="262343" y="82550"/>
                  </a:cubicBezTo>
                  <a:cubicBezTo>
                    <a:pt x="260446" y="86360"/>
                    <a:pt x="258550" y="90170"/>
                    <a:pt x="256654" y="95250"/>
                  </a:cubicBezTo>
                  <a:lnTo>
                    <a:pt x="250965" y="102870"/>
                  </a:lnTo>
                  <a:cubicBezTo>
                    <a:pt x="249068" y="106680"/>
                    <a:pt x="247172" y="110490"/>
                    <a:pt x="244327" y="113030"/>
                  </a:cubicBezTo>
                  <a:cubicBezTo>
                    <a:pt x="237690" y="120650"/>
                    <a:pt x="231053" y="128270"/>
                    <a:pt x="223467" y="135890"/>
                  </a:cubicBezTo>
                  <a:cubicBezTo>
                    <a:pt x="219675" y="140970"/>
                    <a:pt x="214934" y="144780"/>
                    <a:pt x="211141" y="149860"/>
                  </a:cubicBezTo>
                  <a:cubicBezTo>
                    <a:pt x="204504" y="157480"/>
                    <a:pt x="196918" y="163830"/>
                    <a:pt x="193125" y="175260"/>
                  </a:cubicBezTo>
                  <a:cubicBezTo>
                    <a:pt x="193125" y="176530"/>
                    <a:pt x="191229" y="177800"/>
                    <a:pt x="190281" y="179070"/>
                  </a:cubicBezTo>
                  <a:cubicBezTo>
                    <a:pt x="185540" y="184150"/>
                    <a:pt x="177954" y="184150"/>
                    <a:pt x="177954" y="194310"/>
                  </a:cubicBezTo>
                  <a:cubicBezTo>
                    <a:pt x="170369" y="194310"/>
                    <a:pt x="166576" y="201930"/>
                    <a:pt x="162783" y="208280"/>
                  </a:cubicBezTo>
                  <a:cubicBezTo>
                    <a:pt x="159939" y="213360"/>
                    <a:pt x="157094" y="219710"/>
                    <a:pt x="153301" y="223520"/>
                  </a:cubicBezTo>
                  <a:cubicBezTo>
                    <a:pt x="149509" y="226060"/>
                    <a:pt x="144768" y="224790"/>
                    <a:pt x="140027" y="224790"/>
                  </a:cubicBezTo>
                  <a:cubicBezTo>
                    <a:pt x="138131" y="224790"/>
                    <a:pt x="136234" y="224790"/>
                    <a:pt x="136234" y="226060"/>
                  </a:cubicBezTo>
                  <a:cubicBezTo>
                    <a:pt x="132441" y="231140"/>
                    <a:pt x="127700" y="234950"/>
                    <a:pt x="124856" y="241300"/>
                  </a:cubicBezTo>
                  <a:cubicBezTo>
                    <a:pt x="122011" y="247650"/>
                    <a:pt x="119167" y="251460"/>
                    <a:pt x="114426" y="252730"/>
                  </a:cubicBezTo>
                  <a:cubicBezTo>
                    <a:pt x="109685" y="254000"/>
                    <a:pt x="104944" y="260350"/>
                    <a:pt x="98307" y="256540"/>
                  </a:cubicBezTo>
                  <a:cubicBezTo>
                    <a:pt x="92618" y="254000"/>
                    <a:pt x="85980" y="256540"/>
                    <a:pt x="82188" y="251460"/>
                  </a:cubicBezTo>
                  <a:cubicBezTo>
                    <a:pt x="74602" y="252730"/>
                    <a:pt x="68913" y="255270"/>
                    <a:pt x="62276" y="256540"/>
                  </a:cubicBezTo>
                  <a:cubicBezTo>
                    <a:pt x="54690" y="259080"/>
                    <a:pt x="46156" y="257810"/>
                    <a:pt x="39519" y="265430"/>
                  </a:cubicBezTo>
                  <a:cubicBezTo>
                    <a:pt x="33830" y="271780"/>
                    <a:pt x="29089" y="278130"/>
                    <a:pt x="20555" y="276860"/>
                  </a:cubicBezTo>
                  <a:cubicBezTo>
                    <a:pt x="21504" y="284480"/>
                    <a:pt x="22452" y="290830"/>
                    <a:pt x="23400" y="298450"/>
                  </a:cubicBezTo>
                  <a:cubicBezTo>
                    <a:pt x="25296" y="318770"/>
                    <a:pt x="27193" y="339090"/>
                    <a:pt x="28141" y="359410"/>
                  </a:cubicBezTo>
                  <a:cubicBezTo>
                    <a:pt x="30986" y="384810"/>
                    <a:pt x="31934" y="408940"/>
                    <a:pt x="30037" y="433070"/>
                  </a:cubicBezTo>
                  <a:cubicBezTo>
                    <a:pt x="28141" y="467360"/>
                    <a:pt x="19607" y="1640840"/>
                    <a:pt x="11074" y="1672590"/>
                  </a:cubicBezTo>
                  <a:lnTo>
                    <a:pt x="2540" y="1699260"/>
                  </a:lnTo>
                  <a:cubicBezTo>
                    <a:pt x="0" y="1705610"/>
                    <a:pt x="3488" y="1709420"/>
                    <a:pt x="8229" y="1710690"/>
                  </a:cubicBezTo>
                  <a:cubicBezTo>
                    <a:pt x="13918" y="1711960"/>
                    <a:pt x="15815" y="1717040"/>
                    <a:pt x="17711" y="1723390"/>
                  </a:cubicBezTo>
                  <a:cubicBezTo>
                    <a:pt x="19607" y="1733550"/>
                    <a:pt x="16763" y="1743710"/>
                    <a:pt x="20555" y="1753870"/>
                  </a:cubicBezTo>
                  <a:cubicBezTo>
                    <a:pt x="22452" y="1758950"/>
                    <a:pt x="20555" y="1767840"/>
                    <a:pt x="19607" y="1775460"/>
                  </a:cubicBezTo>
                  <a:cubicBezTo>
                    <a:pt x="18659" y="1785620"/>
                    <a:pt x="20555" y="1795780"/>
                    <a:pt x="23400" y="1804670"/>
                  </a:cubicBezTo>
                  <a:cubicBezTo>
                    <a:pt x="30037" y="1819910"/>
                    <a:pt x="30986" y="1837690"/>
                    <a:pt x="30986" y="1854200"/>
                  </a:cubicBezTo>
                  <a:cubicBezTo>
                    <a:pt x="30986" y="1858010"/>
                    <a:pt x="31934" y="1861820"/>
                    <a:pt x="32882" y="1864360"/>
                  </a:cubicBezTo>
                  <a:cubicBezTo>
                    <a:pt x="34778" y="1866900"/>
                    <a:pt x="38571" y="1869440"/>
                    <a:pt x="42364" y="1870710"/>
                  </a:cubicBezTo>
                  <a:lnTo>
                    <a:pt x="65120" y="1885950"/>
                  </a:lnTo>
                  <a:cubicBezTo>
                    <a:pt x="75550" y="1893570"/>
                    <a:pt x="84084" y="1892300"/>
                    <a:pt x="93566" y="1883410"/>
                  </a:cubicBezTo>
                  <a:cubicBezTo>
                    <a:pt x="94514" y="1882140"/>
                    <a:pt x="97359" y="1880870"/>
                    <a:pt x="98307" y="1880870"/>
                  </a:cubicBezTo>
                  <a:cubicBezTo>
                    <a:pt x="104944" y="1882140"/>
                    <a:pt x="111581" y="1882140"/>
                    <a:pt x="117270" y="1889760"/>
                  </a:cubicBezTo>
                  <a:cubicBezTo>
                    <a:pt x="123908" y="1897380"/>
                    <a:pt x="133390" y="1902460"/>
                    <a:pt x="140975" y="1908810"/>
                  </a:cubicBezTo>
                  <a:cubicBezTo>
                    <a:pt x="145716" y="1912620"/>
                    <a:pt x="151405" y="1917700"/>
                    <a:pt x="154250" y="1922780"/>
                  </a:cubicBezTo>
                  <a:cubicBezTo>
                    <a:pt x="156146" y="1925320"/>
                    <a:pt x="158042" y="1927860"/>
                    <a:pt x="159939" y="1929130"/>
                  </a:cubicBezTo>
                  <a:cubicBezTo>
                    <a:pt x="170369" y="1934210"/>
                    <a:pt x="176058" y="1946910"/>
                    <a:pt x="182695" y="1957070"/>
                  </a:cubicBezTo>
                  <a:cubicBezTo>
                    <a:pt x="188384" y="1965960"/>
                    <a:pt x="195970" y="1971040"/>
                    <a:pt x="204504" y="1972310"/>
                  </a:cubicBezTo>
                  <a:cubicBezTo>
                    <a:pt x="213985" y="1974850"/>
                    <a:pt x="223467" y="1976120"/>
                    <a:pt x="232949" y="1978660"/>
                  </a:cubicBezTo>
                  <a:cubicBezTo>
                    <a:pt x="236742" y="1979930"/>
                    <a:pt x="241483" y="1981200"/>
                    <a:pt x="245276" y="1983740"/>
                  </a:cubicBezTo>
                  <a:cubicBezTo>
                    <a:pt x="250016" y="1986280"/>
                    <a:pt x="254757" y="1986280"/>
                    <a:pt x="258550" y="1990090"/>
                  </a:cubicBezTo>
                  <a:cubicBezTo>
                    <a:pt x="264239" y="1996440"/>
                    <a:pt x="269928" y="2000250"/>
                    <a:pt x="277514" y="1997710"/>
                  </a:cubicBezTo>
                  <a:cubicBezTo>
                    <a:pt x="280358" y="1996440"/>
                    <a:pt x="284151" y="1998980"/>
                    <a:pt x="286996" y="2000250"/>
                  </a:cubicBezTo>
                  <a:cubicBezTo>
                    <a:pt x="287944" y="2000250"/>
                    <a:pt x="288892" y="2001520"/>
                    <a:pt x="289840" y="2001520"/>
                  </a:cubicBezTo>
                  <a:cubicBezTo>
                    <a:pt x="300270" y="2002790"/>
                    <a:pt x="309752" y="2000250"/>
                    <a:pt x="319234" y="1997710"/>
                  </a:cubicBezTo>
                  <a:cubicBezTo>
                    <a:pt x="323027" y="1996440"/>
                    <a:pt x="326820" y="1995170"/>
                    <a:pt x="330612" y="1992630"/>
                  </a:cubicBezTo>
                  <a:cubicBezTo>
                    <a:pt x="341042" y="1986280"/>
                    <a:pt x="351472" y="1979930"/>
                    <a:pt x="360954" y="1972310"/>
                  </a:cubicBezTo>
                  <a:cubicBezTo>
                    <a:pt x="367591" y="1967230"/>
                    <a:pt x="374229" y="1962150"/>
                    <a:pt x="381814" y="1967230"/>
                  </a:cubicBezTo>
                  <a:lnTo>
                    <a:pt x="385607" y="1967230"/>
                  </a:lnTo>
                  <a:cubicBezTo>
                    <a:pt x="392244" y="1967230"/>
                    <a:pt x="398882" y="1965960"/>
                    <a:pt x="404571" y="1964690"/>
                  </a:cubicBezTo>
                  <a:cubicBezTo>
                    <a:pt x="405519" y="1964690"/>
                    <a:pt x="407415" y="1964690"/>
                    <a:pt x="407415" y="1963420"/>
                  </a:cubicBezTo>
                  <a:cubicBezTo>
                    <a:pt x="410260" y="1958340"/>
                    <a:pt x="415001" y="1958340"/>
                    <a:pt x="419742" y="1957070"/>
                  </a:cubicBezTo>
                  <a:cubicBezTo>
                    <a:pt x="427327" y="1955800"/>
                    <a:pt x="434913" y="1955800"/>
                    <a:pt x="440602" y="1949450"/>
                  </a:cubicBezTo>
                  <a:cubicBezTo>
                    <a:pt x="446291" y="1944370"/>
                    <a:pt x="451980" y="1943100"/>
                    <a:pt x="458617" y="1941830"/>
                  </a:cubicBezTo>
                  <a:cubicBezTo>
                    <a:pt x="459566" y="1941830"/>
                    <a:pt x="461462" y="1940560"/>
                    <a:pt x="462410" y="1940560"/>
                  </a:cubicBezTo>
                  <a:cubicBezTo>
                    <a:pt x="467151" y="1939290"/>
                    <a:pt x="471892" y="1935480"/>
                    <a:pt x="475685" y="1936750"/>
                  </a:cubicBezTo>
                  <a:cubicBezTo>
                    <a:pt x="484218" y="1939290"/>
                    <a:pt x="488011" y="1935480"/>
                    <a:pt x="493700" y="1925320"/>
                  </a:cubicBezTo>
                  <a:cubicBezTo>
                    <a:pt x="494648" y="1922780"/>
                    <a:pt x="497493" y="1921510"/>
                    <a:pt x="499389" y="1920240"/>
                  </a:cubicBezTo>
                  <a:cubicBezTo>
                    <a:pt x="504130" y="1918970"/>
                    <a:pt x="508871" y="1920240"/>
                    <a:pt x="513612" y="1918970"/>
                  </a:cubicBezTo>
                  <a:cubicBezTo>
                    <a:pt x="516457" y="1918970"/>
                    <a:pt x="519301" y="1915160"/>
                    <a:pt x="521198" y="1915160"/>
                  </a:cubicBezTo>
                  <a:cubicBezTo>
                    <a:pt x="528783" y="1916430"/>
                    <a:pt x="537317" y="1912620"/>
                    <a:pt x="543954" y="1918970"/>
                  </a:cubicBezTo>
                  <a:cubicBezTo>
                    <a:pt x="544902" y="1920240"/>
                    <a:pt x="546799" y="1920240"/>
                    <a:pt x="548695" y="1920240"/>
                  </a:cubicBezTo>
                  <a:cubicBezTo>
                    <a:pt x="561021" y="1921510"/>
                    <a:pt x="571451" y="1926590"/>
                    <a:pt x="579985" y="1936750"/>
                  </a:cubicBezTo>
                  <a:cubicBezTo>
                    <a:pt x="582830" y="1940560"/>
                    <a:pt x="586622" y="1943100"/>
                    <a:pt x="589467" y="1945640"/>
                  </a:cubicBezTo>
                  <a:cubicBezTo>
                    <a:pt x="592312" y="1948180"/>
                    <a:pt x="596104" y="1948180"/>
                    <a:pt x="598949" y="1949450"/>
                  </a:cubicBezTo>
                  <a:cubicBezTo>
                    <a:pt x="601793" y="1950720"/>
                    <a:pt x="603690" y="1951990"/>
                    <a:pt x="606534" y="1951990"/>
                  </a:cubicBezTo>
                  <a:cubicBezTo>
                    <a:pt x="611275" y="1951990"/>
                    <a:pt x="615068" y="1954530"/>
                    <a:pt x="617913" y="1959610"/>
                  </a:cubicBezTo>
                  <a:cubicBezTo>
                    <a:pt x="618861" y="1960880"/>
                    <a:pt x="619809" y="1962150"/>
                    <a:pt x="620757" y="1964690"/>
                  </a:cubicBezTo>
                  <a:cubicBezTo>
                    <a:pt x="619809" y="1968500"/>
                    <a:pt x="625498" y="1978660"/>
                    <a:pt x="629291" y="1978660"/>
                  </a:cubicBezTo>
                  <a:cubicBezTo>
                    <a:pt x="635928" y="1978660"/>
                    <a:pt x="642565" y="1981200"/>
                    <a:pt x="648255" y="1987550"/>
                  </a:cubicBezTo>
                  <a:cubicBezTo>
                    <a:pt x="649203" y="1988820"/>
                    <a:pt x="651099" y="1988820"/>
                    <a:pt x="652995" y="1987550"/>
                  </a:cubicBezTo>
                  <a:cubicBezTo>
                    <a:pt x="655840" y="1986280"/>
                    <a:pt x="657736" y="1986280"/>
                    <a:pt x="659633" y="1990090"/>
                  </a:cubicBezTo>
                  <a:cubicBezTo>
                    <a:pt x="660581" y="1991360"/>
                    <a:pt x="664374" y="1991360"/>
                    <a:pt x="666270" y="1991360"/>
                  </a:cubicBezTo>
                  <a:cubicBezTo>
                    <a:pt x="671011" y="1991360"/>
                    <a:pt x="676700" y="1990090"/>
                    <a:pt x="681441" y="1991360"/>
                  </a:cubicBezTo>
                  <a:cubicBezTo>
                    <a:pt x="689975" y="1992630"/>
                    <a:pt x="697560" y="1993900"/>
                    <a:pt x="706094" y="1996440"/>
                  </a:cubicBezTo>
                  <a:cubicBezTo>
                    <a:pt x="707990" y="1996440"/>
                    <a:pt x="709887" y="1997710"/>
                    <a:pt x="710835" y="1998980"/>
                  </a:cubicBezTo>
                  <a:cubicBezTo>
                    <a:pt x="712731" y="2005330"/>
                    <a:pt x="717472" y="2005330"/>
                    <a:pt x="720317" y="2006600"/>
                  </a:cubicBezTo>
                  <a:cubicBezTo>
                    <a:pt x="723161" y="2007870"/>
                    <a:pt x="726954" y="2009140"/>
                    <a:pt x="728850" y="2009140"/>
                  </a:cubicBezTo>
                  <a:cubicBezTo>
                    <a:pt x="729799" y="2007870"/>
                    <a:pt x="731695" y="2006600"/>
                    <a:pt x="733591" y="2004060"/>
                  </a:cubicBezTo>
                  <a:cubicBezTo>
                    <a:pt x="729799" y="2004060"/>
                    <a:pt x="727902" y="2005330"/>
                    <a:pt x="726006" y="2005330"/>
                  </a:cubicBezTo>
                  <a:cubicBezTo>
                    <a:pt x="729799" y="1998980"/>
                    <a:pt x="733591" y="1997710"/>
                    <a:pt x="738332" y="2001520"/>
                  </a:cubicBezTo>
                  <a:cubicBezTo>
                    <a:pt x="744021" y="2007870"/>
                    <a:pt x="748762" y="2007870"/>
                    <a:pt x="755400" y="2001520"/>
                  </a:cubicBezTo>
                  <a:lnTo>
                    <a:pt x="761089" y="1997710"/>
                  </a:lnTo>
                  <a:lnTo>
                    <a:pt x="761089" y="1991360"/>
                  </a:lnTo>
                  <a:cubicBezTo>
                    <a:pt x="763933" y="1992630"/>
                    <a:pt x="766778" y="1995170"/>
                    <a:pt x="768674" y="1995170"/>
                  </a:cubicBezTo>
                  <a:cubicBezTo>
                    <a:pt x="774363" y="1991360"/>
                    <a:pt x="780052" y="1987550"/>
                    <a:pt x="784793" y="1982470"/>
                  </a:cubicBezTo>
                  <a:cubicBezTo>
                    <a:pt x="790482" y="1977390"/>
                    <a:pt x="795223" y="1971040"/>
                    <a:pt x="799964" y="1965960"/>
                  </a:cubicBezTo>
                  <a:cubicBezTo>
                    <a:pt x="800912" y="1965960"/>
                    <a:pt x="800912" y="1964690"/>
                    <a:pt x="801861" y="1964690"/>
                  </a:cubicBezTo>
                  <a:cubicBezTo>
                    <a:pt x="808498" y="1962150"/>
                    <a:pt x="814187" y="1960880"/>
                    <a:pt x="820824" y="1958340"/>
                  </a:cubicBezTo>
                  <a:cubicBezTo>
                    <a:pt x="824617" y="1957070"/>
                    <a:pt x="827462" y="1954530"/>
                    <a:pt x="831254" y="1953260"/>
                  </a:cubicBezTo>
                  <a:cubicBezTo>
                    <a:pt x="834099" y="1951990"/>
                    <a:pt x="835995" y="1951990"/>
                    <a:pt x="838840" y="1950720"/>
                  </a:cubicBezTo>
                  <a:lnTo>
                    <a:pt x="848322" y="1950720"/>
                  </a:lnTo>
                  <a:cubicBezTo>
                    <a:pt x="850218" y="1950720"/>
                    <a:pt x="853063" y="1950720"/>
                    <a:pt x="854959" y="1949450"/>
                  </a:cubicBezTo>
                  <a:cubicBezTo>
                    <a:pt x="855907" y="1946910"/>
                    <a:pt x="857804" y="1943100"/>
                    <a:pt x="858752" y="1943100"/>
                  </a:cubicBezTo>
                  <a:cubicBezTo>
                    <a:pt x="861596" y="1943100"/>
                    <a:pt x="863493" y="1945640"/>
                    <a:pt x="866337" y="1946910"/>
                  </a:cubicBezTo>
                  <a:cubicBezTo>
                    <a:pt x="867285" y="1946910"/>
                    <a:pt x="867285" y="1948180"/>
                    <a:pt x="867285" y="1949450"/>
                  </a:cubicBezTo>
                  <a:cubicBezTo>
                    <a:pt x="871078" y="1954530"/>
                    <a:pt x="873923" y="1960880"/>
                    <a:pt x="877716" y="1965960"/>
                  </a:cubicBezTo>
                  <a:cubicBezTo>
                    <a:pt x="882456" y="1972310"/>
                    <a:pt x="887197" y="1972310"/>
                    <a:pt x="890042" y="1968500"/>
                  </a:cubicBezTo>
                  <a:cubicBezTo>
                    <a:pt x="894783" y="1963420"/>
                    <a:pt x="898576" y="1959610"/>
                    <a:pt x="905213" y="1962150"/>
                  </a:cubicBezTo>
                  <a:cubicBezTo>
                    <a:pt x="906161" y="1962150"/>
                    <a:pt x="908057" y="1963420"/>
                    <a:pt x="909006" y="1962150"/>
                  </a:cubicBezTo>
                  <a:cubicBezTo>
                    <a:pt x="913746" y="1959610"/>
                    <a:pt x="919436" y="1957070"/>
                    <a:pt x="924177" y="1953260"/>
                  </a:cubicBezTo>
                  <a:cubicBezTo>
                    <a:pt x="927021" y="1951990"/>
                    <a:pt x="930814" y="1951990"/>
                    <a:pt x="931762" y="1949450"/>
                  </a:cubicBezTo>
                  <a:cubicBezTo>
                    <a:pt x="934607" y="1941830"/>
                    <a:pt x="939348" y="1938020"/>
                    <a:pt x="944089" y="1932940"/>
                  </a:cubicBezTo>
                  <a:cubicBezTo>
                    <a:pt x="946933" y="1929130"/>
                    <a:pt x="949778" y="1924050"/>
                    <a:pt x="952622" y="1922780"/>
                  </a:cubicBezTo>
                  <a:cubicBezTo>
                    <a:pt x="959260" y="1920240"/>
                    <a:pt x="964000" y="1912620"/>
                    <a:pt x="969689" y="1907540"/>
                  </a:cubicBezTo>
                  <a:cubicBezTo>
                    <a:pt x="974430" y="1903730"/>
                    <a:pt x="977275" y="1896110"/>
                    <a:pt x="982016" y="1894840"/>
                  </a:cubicBezTo>
                  <a:cubicBezTo>
                    <a:pt x="989601" y="1892300"/>
                    <a:pt x="995291" y="1885950"/>
                    <a:pt x="1001928" y="1879600"/>
                  </a:cubicBezTo>
                  <a:cubicBezTo>
                    <a:pt x="1005721" y="1875790"/>
                    <a:pt x="1010462" y="1873250"/>
                    <a:pt x="1015203" y="1874520"/>
                  </a:cubicBezTo>
                  <a:cubicBezTo>
                    <a:pt x="1018047" y="1875790"/>
                    <a:pt x="1021840" y="1874520"/>
                    <a:pt x="1023736" y="1873250"/>
                  </a:cubicBezTo>
                  <a:cubicBezTo>
                    <a:pt x="1027529" y="1870710"/>
                    <a:pt x="1031322" y="1866900"/>
                    <a:pt x="1035114" y="1864360"/>
                  </a:cubicBezTo>
                  <a:cubicBezTo>
                    <a:pt x="1037959" y="1861820"/>
                    <a:pt x="1040803" y="1859280"/>
                    <a:pt x="1043648" y="1859280"/>
                  </a:cubicBezTo>
                  <a:cubicBezTo>
                    <a:pt x="1053130" y="1858010"/>
                    <a:pt x="1060715" y="1855470"/>
                    <a:pt x="1065456" y="1842770"/>
                  </a:cubicBezTo>
                  <a:cubicBezTo>
                    <a:pt x="1067353" y="1837690"/>
                    <a:pt x="1076835" y="1831340"/>
                    <a:pt x="1080627" y="1833880"/>
                  </a:cubicBezTo>
                  <a:cubicBezTo>
                    <a:pt x="1087265" y="1837690"/>
                    <a:pt x="1092005" y="1835150"/>
                    <a:pt x="1095798" y="1827530"/>
                  </a:cubicBezTo>
                  <a:cubicBezTo>
                    <a:pt x="1098643" y="1823720"/>
                    <a:pt x="1102436" y="1824990"/>
                    <a:pt x="1105280" y="1827530"/>
                  </a:cubicBezTo>
                  <a:cubicBezTo>
                    <a:pt x="1107176" y="1830070"/>
                    <a:pt x="1109073" y="1831340"/>
                    <a:pt x="1110969" y="1831340"/>
                  </a:cubicBezTo>
                  <a:cubicBezTo>
                    <a:pt x="1117607" y="1832610"/>
                    <a:pt x="1125192" y="1831340"/>
                    <a:pt x="1131829" y="1832610"/>
                  </a:cubicBezTo>
                  <a:cubicBezTo>
                    <a:pt x="1137518" y="1833880"/>
                    <a:pt x="1143208" y="1831340"/>
                    <a:pt x="1147000" y="1826260"/>
                  </a:cubicBezTo>
                  <a:cubicBezTo>
                    <a:pt x="1150793" y="1821180"/>
                    <a:pt x="1153638" y="1821180"/>
                    <a:pt x="1159327" y="1823720"/>
                  </a:cubicBezTo>
                  <a:cubicBezTo>
                    <a:pt x="1164068" y="1826260"/>
                    <a:pt x="1167860" y="1832610"/>
                    <a:pt x="1174498" y="1831340"/>
                  </a:cubicBezTo>
                  <a:cubicBezTo>
                    <a:pt x="1180187" y="1830070"/>
                    <a:pt x="1186824" y="1833880"/>
                    <a:pt x="1193461" y="1830070"/>
                  </a:cubicBezTo>
                  <a:lnTo>
                    <a:pt x="1197254" y="1830070"/>
                  </a:lnTo>
                  <a:cubicBezTo>
                    <a:pt x="1202943" y="1832610"/>
                    <a:pt x="1208632" y="1833880"/>
                    <a:pt x="1213373" y="1840230"/>
                  </a:cubicBezTo>
                  <a:cubicBezTo>
                    <a:pt x="1219062" y="1846580"/>
                    <a:pt x="1220011" y="1799590"/>
                    <a:pt x="1225700" y="1804670"/>
                  </a:cubicBezTo>
                  <a:cubicBezTo>
                    <a:pt x="1234233" y="1812290"/>
                    <a:pt x="1232337" y="1804670"/>
                    <a:pt x="1240871" y="1811020"/>
                  </a:cubicBezTo>
                  <a:cubicBezTo>
                    <a:pt x="1247508" y="1814830"/>
                    <a:pt x="1244664" y="1800860"/>
                    <a:pt x="1252249" y="1803400"/>
                  </a:cubicBezTo>
                  <a:cubicBezTo>
                    <a:pt x="1253197" y="1803400"/>
                    <a:pt x="1264575" y="1813560"/>
                    <a:pt x="1264575" y="1812290"/>
                  </a:cubicBezTo>
                  <a:cubicBezTo>
                    <a:pt x="1269316" y="1808480"/>
                    <a:pt x="1274057" y="1770380"/>
                    <a:pt x="1278798" y="1771650"/>
                  </a:cubicBezTo>
                  <a:cubicBezTo>
                    <a:pt x="1288280" y="1775460"/>
                    <a:pt x="1296814" y="1772920"/>
                    <a:pt x="1305347" y="1767840"/>
                  </a:cubicBezTo>
                  <a:cubicBezTo>
                    <a:pt x="1310088" y="1765300"/>
                    <a:pt x="1317674" y="1756410"/>
                    <a:pt x="1321466" y="1760220"/>
                  </a:cubicBezTo>
                  <a:cubicBezTo>
                    <a:pt x="1328104" y="1766570"/>
                    <a:pt x="1334741" y="1769110"/>
                    <a:pt x="1342327" y="1770380"/>
                  </a:cubicBezTo>
                  <a:cubicBezTo>
                    <a:pt x="1343275" y="1770380"/>
                    <a:pt x="1344223" y="1771650"/>
                    <a:pt x="1345171" y="1772920"/>
                  </a:cubicBezTo>
                  <a:cubicBezTo>
                    <a:pt x="1348016" y="1778000"/>
                    <a:pt x="1361290" y="1764030"/>
                    <a:pt x="1364135" y="1769110"/>
                  </a:cubicBezTo>
                  <a:cubicBezTo>
                    <a:pt x="1367928" y="1776730"/>
                    <a:pt x="1371720" y="1784350"/>
                    <a:pt x="1375513" y="1790700"/>
                  </a:cubicBezTo>
                  <a:cubicBezTo>
                    <a:pt x="1377409" y="1793240"/>
                    <a:pt x="1380254" y="1794510"/>
                    <a:pt x="1381202" y="1797050"/>
                  </a:cubicBezTo>
                  <a:cubicBezTo>
                    <a:pt x="1382150" y="1803400"/>
                    <a:pt x="1384047" y="1805940"/>
                    <a:pt x="1388788" y="1805940"/>
                  </a:cubicBezTo>
                  <a:cubicBezTo>
                    <a:pt x="1391632" y="1805940"/>
                    <a:pt x="1394477" y="1807210"/>
                    <a:pt x="1396373" y="1809750"/>
                  </a:cubicBezTo>
                  <a:cubicBezTo>
                    <a:pt x="1401114" y="1813560"/>
                    <a:pt x="1404907" y="1817370"/>
                    <a:pt x="1408700" y="1821180"/>
                  </a:cubicBezTo>
                  <a:cubicBezTo>
                    <a:pt x="1413441" y="1824990"/>
                    <a:pt x="1418181" y="1828800"/>
                    <a:pt x="1420078" y="1835150"/>
                  </a:cubicBezTo>
                  <a:cubicBezTo>
                    <a:pt x="1421026" y="1837690"/>
                    <a:pt x="1421974" y="1838960"/>
                    <a:pt x="1422922" y="1840230"/>
                  </a:cubicBezTo>
                  <a:cubicBezTo>
                    <a:pt x="1426715" y="1845310"/>
                    <a:pt x="1430508" y="1849120"/>
                    <a:pt x="1434301" y="1854200"/>
                  </a:cubicBezTo>
                  <a:cubicBezTo>
                    <a:pt x="1439990" y="1860550"/>
                    <a:pt x="1444731" y="1868170"/>
                    <a:pt x="1450420" y="1874520"/>
                  </a:cubicBezTo>
                  <a:cubicBezTo>
                    <a:pt x="1452316" y="1875790"/>
                    <a:pt x="1454212" y="1878330"/>
                    <a:pt x="1456109" y="1879600"/>
                  </a:cubicBezTo>
                  <a:cubicBezTo>
                    <a:pt x="1459902" y="1882140"/>
                    <a:pt x="1463694" y="1884680"/>
                    <a:pt x="1466539" y="1888490"/>
                  </a:cubicBezTo>
                  <a:cubicBezTo>
                    <a:pt x="1469384" y="1892300"/>
                    <a:pt x="1482658" y="1869440"/>
                    <a:pt x="1484554" y="1874520"/>
                  </a:cubicBezTo>
                  <a:cubicBezTo>
                    <a:pt x="1484554" y="1875790"/>
                    <a:pt x="1485503" y="1875790"/>
                    <a:pt x="1486451" y="1875790"/>
                  </a:cubicBezTo>
                  <a:cubicBezTo>
                    <a:pt x="1492140" y="1882140"/>
                    <a:pt x="1497829" y="1879600"/>
                    <a:pt x="1503518" y="1877060"/>
                  </a:cubicBezTo>
                  <a:cubicBezTo>
                    <a:pt x="1505415" y="1875790"/>
                    <a:pt x="1507311" y="1874520"/>
                    <a:pt x="1508259" y="1875790"/>
                  </a:cubicBezTo>
                  <a:cubicBezTo>
                    <a:pt x="1514896" y="1879600"/>
                    <a:pt x="1519637" y="1888490"/>
                    <a:pt x="1528171" y="1889760"/>
                  </a:cubicBezTo>
                  <a:cubicBezTo>
                    <a:pt x="1528171" y="1889760"/>
                    <a:pt x="1529119" y="1889760"/>
                    <a:pt x="1529119" y="1891030"/>
                  </a:cubicBezTo>
                  <a:cubicBezTo>
                    <a:pt x="1531016" y="1898650"/>
                    <a:pt x="1536705" y="1898650"/>
                    <a:pt x="1541446" y="1899920"/>
                  </a:cubicBezTo>
                  <a:cubicBezTo>
                    <a:pt x="1544290" y="1899920"/>
                    <a:pt x="1547135" y="1901190"/>
                    <a:pt x="1549031" y="1902460"/>
                  </a:cubicBezTo>
                  <a:cubicBezTo>
                    <a:pt x="1554720" y="1906270"/>
                    <a:pt x="1560409" y="1911350"/>
                    <a:pt x="1567047" y="1913890"/>
                  </a:cubicBezTo>
                  <a:cubicBezTo>
                    <a:pt x="1575580" y="1917700"/>
                    <a:pt x="1584114" y="1920240"/>
                    <a:pt x="1590751" y="1926590"/>
                  </a:cubicBezTo>
                  <a:cubicBezTo>
                    <a:pt x="1591699" y="1926590"/>
                    <a:pt x="1592648" y="1926590"/>
                    <a:pt x="1592648" y="1927860"/>
                  </a:cubicBezTo>
                  <a:cubicBezTo>
                    <a:pt x="1595492" y="1930400"/>
                    <a:pt x="1600233" y="1931670"/>
                    <a:pt x="1602130" y="1935480"/>
                  </a:cubicBezTo>
                  <a:cubicBezTo>
                    <a:pt x="1604974" y="1943100"/>
                    <a:pt x="1612559" y="1941830"/>
                    <a:pt x="1616352" y="1948180"/>
                  </a:cubicBezTo>
                  <a:lnTo>
                    <a:pt x="1617300" y="1948180"/>
                  </a:lnTo>
                  <a:cubicBezTo>
                    <a:pt x="1621093" y="1948180"/>
                    <a:pt x="1624886" y="1949450"/>
                    <a:pt x="1629627" y="1949450"/>
                  </a:cubicBezTo>
                  <a:cubicBezTo>
                    <a:pt x="1631523" y="1948180"/>
                    <a:pt x="1634368" y="1945640"/>
                    <a:pt x="1636264" y="1945640"/>
                  </a:cubicBezTo>
                  <a:cubicBezTo>
                    <a:pt x="1644798" y="1949450"/>
                    <a:pt x="1653331" y="1949450"/>
                    <a:pt x="1659021" y="1939290"/>
                  </a:cubicBezTo>
                  <a:cubicBezTo>
                    <a:pt x="1659969" y="1938020"/>
                    <a:pt x="1661865" y="1938020"/>
                    <a:pt x="1663762" y="1938020"/>
                  </a:cubicBezTo>
                  <a:lnTo>
                    <a:pt x="1671347" y="1938020"/>
                  </a:lnTo>
                  <a:cubicBezTo>
                    <a:pt x="1679881" y="1935480"/>
                    <a:pt x="1687466" y="1932940"/>
                    <a:pt x="1696000" y="1931670"/>
                  </a:cubicBezTo>
                  <a:cubicBezTo>
                    <a:pt x="1699793" y="1930400"/>
                    <a:pt x="1704534" y="1932940"/>
                    <a:pt x="1708326" y="1934210"/>
                  </a:cubicBezTo>
                  <a:cubicBezTo>
                    <a:pt x="1712119" y="1935480"/>
                    <a:pt x="1715912" y="1935480"/>
                    <a:pt x="1719705" y="1935480"/>
                  </a:cubicBezTo>
                  <a:cubicBezTo>
                    <a:pt x="1724446" y="1935480"/>
                    <a:pt x="1728238" y="1932940"/>
                    <a:pt x="1732979" y="1932940"/>
                  </a:cubicBezTo>
                  <a:cubicBezTo>
                    <a:pt x="1736772" y="1931670"/>
                    <a:pt x="1741513" y="1931670"/>
                    <a:pt x="1745306" y="1930400"/>
                  </a:cubicBezTo>
                  <a:cubicBezTo>
                    <a:pt x="1753839" y="1927860"/>
                    <a:pt x="1761425" y="1925320"/>
                    <a:pt x="1769958" y="1924050"/>
                  </a:cubicBezTo>
                  <a:cubicBezTo>
                    <a:pt x="1775648" y="1880870"/>
                    <a:pt x="1774699" y="1830070"/>
                    <a:pt x="1774699" y="1778000"/>
                  </a:cubicBezTo>
                  <a:close/>
                </a:path>
              </a:pathLst>
            </a:custGeom>
            <a:blipFill>
              <a:blip r:embed="rId11"/>
              <a:stretch>
                <a:fillRect l="-18" t="-28528" r="-44" b="-2856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1949289" y="997931"/>
            <a:ext cx="13921153" cy="7924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60"/>
              </a:lnSpc>
            </a:pPr>
            <a:r>
              <a:rPr lang="en-US" sz="6000">
                <a:solidFill>
                  <a:srgbClr val="252525"/>
                </a:solidFill>
                <a:latin typeface="Alef"/>
                <a:ea typeface="Alef"/>
                <a:cs typeface="Alef"/>
                <a:sym typeface="Alef"/>
              </a:rPr>
              <a:t>Visual Guide to Project Assembly</a:t>
            </a:r>
          </a:p>
        </p:txBody>
      </p:sp>
      <p:sp>
        <p:nvSpPr>
          <p:cNvPr name="AutoShape 20" id="20"/>
          <p:cNvSpPr/>
          <p:nvPr/>
        </p:nvSpPr>
        <p:spPr>
          <a:xfrm flipV="true">
            <a:off x="3902809" y="3753762"/>
            <a:ext cx="1754727" cy="96051"/>
          </a:xfrm>
          <a:prstGeom prst="line">
            <a:avLst/>
          </a:prstGeom>
          <a:ln cap="flat" w="38100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arrow" len="sm" w="med"/>
          </a:ln>
        </p:spPr>
      </p:sp>
      <p:sp>
        <p:nvSpPr>
          <p:cNvPr name="AutoShape 21" id="21"/>
          <p:cNvSpPr/>
          <p:nvPr/>
        </p:nvSpPr>
        <p:spPr>
          <a:xfrm flipV="true">
            <a:off x="5563502" y="7262698"/>
            <a:ext cx="1754727" cy="96051"/>
          </a:xfrm>
          <a:prstGeom prst="line">
            <a:avLst/>
          </a:prstGeom>
          <a:ln cap="flat" w="38100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arrow" len="sm" w="med"/>
          </a:ln>
        </p:spPr>
      </p:sp>
      <p:sp>
        <p:nvSpPr>
          <p:cNvPr name="AutoShape 22" id="22"/>
          <p:cNvSpPr/>
          <p:nvPr/>
        </p:nvSpPr>
        <p:spPr>
          <a:xfrm flipV="true">
            <a:off x="12725816" y="3844821"/>
            <a:ext cx="1754727" cy="96051"/>
          </a:xfrm>
          <a:prstGeom prst="line">
            <a:avLst/>
          </a:prstGeom>
          <a:ln cap="flat" w="38100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arrow" len="sm" w="med"/>
          </a:ln>
        </p:spPr>
      </p:sp>
      <p:sp>
        <p:nvSpPr>
          <p:cNvPr name="AutoShape 23" id="23"/>
          <p:cNvSpPr/>
          <p:nvPr/>
        </p:nvSpPr>
        <p:spPr>
          <a:xfrm flipV="true">
            <a:off x="8622225" y="3705736"/>
            <a:ext cx="1754727" cy="96051"/>
          </a:xfrm>
          <a:prstGeom prst="line">
            <a:avLst/>
          </a:prstGeom>
          <a:ln cap="flat" w="38100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arrow" len="sm" w="med"/>
          </a:ln>
        </p:spPr>
      </p:sp>
      <p:sp>
        <p:nvSpPr>
          <p:cNvPr name="AutoShape 24" id="24"/>
          <p:cNvSpPr/>
          <p:nvPr/>
        </p:nvSpPr>
        <p:spPr>
          <a:xfrm flipV="true">
            <a:off x="11567194" y="7415098"/>
            <a:ext cx="1754727" cy="96051"/>
          </a:xfrm>
          <a:prstGeom prst="line">
            <a:avLst/>
          </a:prstGeom>
          <a:ln cap="flat" w="38100">
            <a:gradFill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130" y="9316594"/>
            <a:ext cx="18404260" cy="1940813"/>
          </a:xfrm>
          <a:custGeom>
            <a:avLst/>
            <a:gdLst/>
            <a:ahLst/>
            <a:cxnLst/>
            <a:rect r="r" b="b" t="t" l="l"/>
            <a:pathLst>
              <a:path h="1940813" w="18404260">
                <a:moveTo>
                  <a:pt x="0" y="0"/>
                </a:moveTo>
                <a:lnTo>
                  <a:pt x="18404260" y="0"/>
                </a:lnTo>
                <a:lnTo>
                  <a:pt x="18404260" y="1940812"/>
                </a:lnTo>
                <a:lnTo>
                  <a:pt x="0" y="194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4116043" y="0"/>
            <a:ext cx="3370045" cy="6522714"/>
            <a:chOff x="0" y="0"/>
            <a:chExt cx="887584" cy="17179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87584" cy="1717916"/>
            </a:xfrm>
            <a:custGeom>
              <a:avLst/>
              <a:gdLst/>
              <a:ahLst/>
              <a:cxnLst/>
              <a:rect r="r" b="b" t="t" l="l"/>
              <a:pathLst>
                <a:path h="1717916" w="887584">
                  <a:moveTo>
                    <a:pt x="0" y="0"/>
                  </a:moveTo>
                  <a:lnTo>
                    <a:pt x="887584" y="0"/>
                  </a:lnTo>
                  <a:lnTo>
                    <a:pt x="887584" y="1717916"/>
                  </a:lnTo>
                  <a:lnTo>
                    <a:pt x="0" y="1717916"/>
                  </a:lnTo>
                  <a:close/>
                </a:path>
              </a:pathLst>
            </a:custGeom>
            <a:gradFill rotWithShape="true">
              <a:gsLst>
                <a:gs pos="0">
                  <a:srgbClr val="000000">
                    <a:alpha val="100000"/>
                  </a:srgbClr>
                </a:gs>
                <a:gs pos="100000">
                  <a:srgbClr val="737373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87584" cy="17560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2469931" y="-205169"/>
            <a:ext cx="3943005" cy="5724485"/>
            <a:chOff x="0" y="0"/>
            <a:chExt cx="866956" cy="1258654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66956" cy="1258654"/>
            </a:xfrm>
            <a:custGeom>
              <a:avLst/>
              <a:gdLst/>
              <a:ahLst/>
              <a:cxnLst/>
              <a:rect r="r" b="b" t="t" l="l"/>
              <a:pathLst>
                <a:path h="1258654" w="866956">
                  <a:moveTo>
                    <a:pt x="45160" y="0"/>
                  </a:moveTo>
                  <a:lnTo>
                    <a:pt x="821797" y="0"/>
                  </a:lnTo>
                  <a:cubicBezTo>
                    <a:pt x="846738" y="0"/>
                    <a:pt x="866956" y="20219"/>
                    <a:pt x="866956" y="45160"/>
                  </a:cubicBezTo>
                  <a:lnTo>
                    <a:pt x="866956" y="1213495"/>
                  </a:lnTo>
                  <a:cubicBezTo>
                    <a:pt x="866956" y="1238435"/>
                    <a:pt x="846738" y="1258654"/>
                    <a:pt x="821797" y="1258654"/>
                  </a:cubicBezTo>
                  <a:lnTo>
                    <a:pt x="45160" y="1258654"/>
                  </a:lnTo>
                  <a:cubicBezTo>
                    <a:pt x="20219" y="1258654"/>
                    <a:pt x="0" y="1238435"/>
                    <a:pt x="0" y="1213495"/>
                  </a:cubicBezTo>
                  <a:lnTo>
                    <a:pt x="0" y="45160"/>
                  </a:lnTo>
                  <a:cubicBezTo>
                    <a:pt x="0" y="20219"/>
                    <a:pt x="20219" y="0"/>
                    <a:pt x="45160" y="0"/>
                  </a:cubicBezTo>
                  <a:close/>
                </a:path>
              </a:pathLst>
            </a:custGeom>
            <a:blipFill>
              <a:blip r:embed="rId5"/>
              <a:stretch>
                <a:fillRect l="-58953" t="0" r="-58953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1028700" y="1943354"/>
            <a:ext cx="8290925" cy="1063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885"/>
              </a:lnSpc>
            </a:pPr>
            <a:r>
              <a:rPr lang="en-US" sz="8300">
                <a:solidFill>
                  <a:srgbClr val="252525"/>
                </a:solidFill>
                <a:latin typeface="Alef"/>
                <a:ea typeface="Alef"/>
                <a:cs typeface="Alef"/>
                <a:sym typeface="Alef"/>
              </a:rPr>
              <a:t>Future Work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31817" y="3356512"/>
            <a:ext cx="10533823" cy="4112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712480" indent="-356240" lvl="1">
              <a:lnSpc>
                <a:spcPts val="6600"/>
              </a:lnSpc>
              <a:buFont typeface="Arial"/>
              <a:buChar char="•"/>
            </a:pPr>
            <a:r>
              <a:rPr lang="en-US" sz="3300">
                <a:solidFill>
                  <a:srgbClr val="6C6563"/>
                </a:solidFill>
                <a:latin typeface="Canva Sans"/>
                <a:ea typeface="Canva Sans"/>
                <a:cs typeface="Canva Sans"/>
                <a:sym typeface="Canva Sans"/>
              </a:rPr>
              <a:t>Increasing amount of containers</a:t>
            </a:r>
          </a:p>
          <a:p>
            <a:pPr algn="just" marL="712480" indent="-356240" lvl="1">
              <a:lnSpc>
                <a:spcPts val="6600"/>
              </a:lnSpc>
              <a:buFont typeface="Arial"/>
              <a:buChar char="•"/>
            </a:pPr>
            <a:r>
              <a:rPr lang="en-US" sz="3300">
                <a:solidFill>
                  <a:srgbClr val="6C6563"/>
                </a:solidFill>
                <a:latin typeface="Canva Sans"/>
                <a:ea typeface="Canva Sans"/>
                <a:cs typeface="Canva Sans"/>
                <a:sym typeface="Canva Sans"/>
              </a:rPr>
              <a:t>Show the Web Scraping values</a:t>
            </a:r>
          </a:p>
          <a:p>
            <a:pPr algn="just" marL="712480" indent="-356240" lvl="1">
              <a:lnSpc>
                <a:spcPts val="6600"/>
              </a:lnSpc>
              <a:buFont typeface="Arial"/>
              <a:buChar char="•"/>
            </a:pPr>
            <a:r>
              <a:rPr lang="en-US" sz="3300">
                <a:solidFill>
                  <a:srgbClr val="6C6563"/>
                </a:solidFill>
                <a:latin typeface="Canva Sans"/>
                <a:ea typeface="Canva Sans"/>
                <a:cs typeface="Canva Sans"/>
                <a:sym typeface="Canva Sans"/>
              </a:rPr>
              <a:t>Expand Price Monitoring to Multiple Stores</a:t>
            </a:r>
          </a:p>
          <a:p>
            <a:pPr algn="just" marL="712480" indent="-356240" lvl="1">
              <a:lnSpc>
                <a:spcPts val="6600"/>
              </a:lnSpc>
              <a:buFont typeface="Arial"/>
              <a:buChar char="•"/>
            </a:pPr>
            <a:r>
              <a:rPr lang="en-US" sz="3300">
                <a:solidFill>
                  <a:srgbClr val="6C6563"/>
                </a:solidFill>
                <a:latin typeface="Canva Sans"/>
                <a:ea typeface="Canva Sans"/>
                <a:cs typeface="Canva Sans"/>
                <a:sym typeface="Canva Sans"/>
              </a:rPr>
              <a:t>Automatic bill creating</a:t>
            </a:r>
          </a:p>
          <a:p>
            <a:pPr algn="just">
              <a:lnSpc>
                <a:spcPts val="660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1028700" y="939754"/>
            <a:ext cx="826597" cy="196880"/>
          </a:xfrm>
          <a:custGeom>
            <a:avLst/>
            <a:gdLst/>
            <a:ahLst/>
            <a:cxnLst/>
            <a:rect r="r" b="b" t="t" l="l"/>
            <a:pathLst>
              <a:path h="196880" w="826597">
                <a:moveTo>
                  <a:pt x="0" y="0"/>
                </a:moveTo>
                <a:lnTo>
                  <a:pt x="826597" y="0"/>
                </a:lnTo>
                <a:lnTo>
                  <a:pt x="826597" y="196880"/>
                </a:lnTo>
                <a:lnTo>
                  <a:pt x="0" y="19688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222" r="0" b="-922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8130" y="9316594"/>
            <a:ext cx="18404260" cy="1940813"/>
          </a:xfrm>
          <a:custGeom>
            <a:avLst/>
            <a:gdLst/>
            <a:ahLst/>
            <a:cxnLst/>
            <a:rect r="r" b="b" t="t" l="l"/>
            <a:pathLst>
              <a:path h="1940813" w="18404260">
                <a:moveTo>
                  <a:pt x="0" y="0"/>
                </a:moveTo>
                <a:lnTo>
                  <a:pt x="18404260" y="0"/>
                </a:lnTo>
                <a:lnTo>
                  <a:pt x="18404260" y="1940812"/>
                </a:lnTo>
                <a:lnTo>
                  <a:pt x="0" y="19408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4" id="4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2126" t="0" r="0" b="0"/>
          <a:stretch>
            <a:fillRect/>
          </a:stretch>
        </p:blipFill>
        <p:spPr>
          <a:xfrm flipH="false" flipV="false" rot="0">
            <a:off x="10004168" y="561102"/>
            <a:ext cx="4530708" cy="8229600"/>
          </a:xfrm>
          <a:prstGeom prst="rect">
            <a:avLst/>
          </a:prstGeom>
        </p:spPr>
      </p:pic>
      <p:sp>
        <p:nvSpPr>
          <p:cNvPr name="TextBox 5" id="5"/>
          <p:cNvSpPr txBox="true"/>
          <p:nvPr/>
        </p:nvSpPr>
        <p:spPr>
          <a:xfrm rot="0">
            <a:off x="2715827" y="3781601"/>
            <a:ext cx="5054844" cy="10674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000000"/>
                </a:solidFill>
                <a:latin typeface="Aesthetic color"/>
                <a:ea typeface="Aesthetic color"/>
                <a:cs typeface="Aesthetic color"/>
                <a:sym typeface="Aesthetic color"/>
              </a:rPr>
              <a:t>Video Guide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DAGYQA7kDGo</dc:identifier>
  <dcterms:modified xsi:type="dcterms:W3CDTF">2011-08-01T06:04:30Z</dcterms:modified>
  <cp:revision>1</cp:revision>
  <dc:title>Kitchen Inventory Monitoring</dc:title>
</cp:coreProperties>
</file>